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9" r:id="rId2"/>
    <p:sldId id="421" r:id="rId3"/>
    <p:sldId id="267" r:id="rId4"/>
    <p:sldId id="425" r:id="rId5"/>
    <p:sldId id="304" r:id="rId6"/>
    <p:sldId id="295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89909-C02B-4E1A-984B-5DA6CAC3B13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2FF6C515-D021-4CBB-9C42-4E32BAE18F09}">
      <dgm:prSet phldrT="[Tekst]" custT="1"/>
      <dgm:spPr>
        <a:solidFill>
          <a:srgbClr val="008000"/>
        </a:solidFill>
      </dgm:spPr>
      <dgm:t>
        <a:bodyPr/>
        <a:lstStyle/>
        <a:p>
          <a:r>
            <a:rPr lang="da-DK" sz="1800" b="1" dirty="0">
              <a:solidFill>
                <a:srgbClr val="FFFFFF"/>
              </a:solidFill>
            </a:rPr>
            <a:t>24 nurse </a:t>
          </a:r>
          <a:r>
            <a:rPr lang="da-DK" sz="1800" b="1" dirty="0" err="1">
              <a:solidFill>
                <a:srgbClr val="FFFFFF"/>
              </a:solidFill>
            </a:rPr>
            <a:t>cows</a:t>
          </a:r>
          <a:r>
            <a:rPr lang="da-DK" sz="1800" b="1" dirty="0">
              <a:solidFill>
                <a:srgbClr val="FFFFFF"/>
              </a:solidFill>
            </a:rPr>
            <a:t> + 48 Holstein </a:t>
          </a:r>
          <a:r>
            <a:rPr lang="da-DK" sz="1800" b="1" dirty="0" err="1">
              <a:solidFill>
                <a:srgbClr val="FFFFFF"/>
              </a:solidFill>
            </a:rPr>
            <a:t>bull</a:t>
          </a:r>
          <a:r>
            <a:rPr lang="da-DK" sz="1800" b="1" dirty="0">
              <a:solidFill>
                <a:srgbClr val="FFFFFF"/>
              </a:solidFill>
            </a:rPr>
            <a:t> </a:t>
          </a:r>
          <a:r>
            <a:rPr lang="da-DK" sz="1800" b="1" dirty="0" err="1">
              <a:solidFill>
                <a:srgbClr val="FFFFFF"/>
              </a:solidFill>
            </a:rPr>
            <a:t>calves</a:t>
          </a:r>
          <a:endParaRPr lang="da-DK" sz="1800" b="1" dirty="0">
            <a:solidFill>
              <a:srgbClr val="FFFFFF"/>
            </a:solidFill>
          </a:endParaRPr>
        </a:p>
      </dgm:t>
    </dgm:pt>
    <dgm:pt modelId="{ED09ED3C-E0CA-41FE-B483-C05AED4A14BD}" type="parTrans" cxnId="{2C4AAE3E-9686-426B-81BF-12C9E28FAF8C}">
      <dgm:prSet/>
      <dgm:spPr/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0EBA3ACF-906B-49A0-833B-7B90356E6EC0}" type="sibTrans" cxnId="{2C4AAE3E-9686-426B-81BF-12C9E28FAF8C}">
      <dgm:prSet/>
      <dgm:spPr/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8D7F2E11-76AA-42B2-837F-DE5969BE1A4E}">
      <dgm:prSet phldrT="[Tekst]" custT="1"/>
      <dgm:spPr>
        <a:solidFill>
          <a:srgbClr val="008000"/>
        </a:solidFill>
      </dgm:spPr>
      <dgm:t>
        <a:bodyPr/>
        <a:lstStyle/>
        <a:p>
          <a:r>
            <a:rPr lang="da-DK" sz="1800" b="1" dirty="0">
              <a:solidFill>
                <a:srgbClr val="FFFFFF"/>
              </a:solidFill>
            </a:rPr>
            <a:t>32 </a:t>
          </a:r>
          <a:r>
            <a:rPr lang="da-DK" sz="1800" b="1" dirty="0" err="1">
              <a:solidFill>
                <a:srgbClr val="FFFFFF"/>
              </a:solidFill>
            </a:rPr>
            <a:t>calves</a:t>
          </a:r>
          <a:r>
            <a:rPr lang="da-DK" sz="1800" b="1" dirty="0">
              <a:solidFill>
                <a:srgbClr val="FFFFFF"/>
              </a:solidFill>
            </a:rPr>
            <a:t> </a:t>
          </a:r>
          <a:r>
            <a:rPr lang="da-DK" sz="1800" b="1" dirty="0" err="1">
              <a:solidFill>
                <a:srgbClr val="FFFFFF"/>
              </a:solidFill>
            </a:rPr>
            <a:t>grass</a:t>
          </a:r>
          <a:r>
            <a:rPr lang="da-DK" sz="1800" b="1" dirty="0">
              <a:solidFill>
                <a:srgbClr val="FFFFFF"/>
              </a:solidFill>
            </a:rPr>
            <a:t> </a:t>
          </a:r>
          <a:r>
            <a:rPr lang="da-DK" sz="1800" b="1" dirty="0" err="1">
              <a:solidFill>
                <a:srgbClr val="FFFFFF"/>
              </a:solidFill>
            </a:rPr>
            <a:t>based</a:t>
          </a:r>
          <a:r>
            <a:rPr lang="da-DK" sz="1800" b="1" dirty="0">
              <a:solidFill>
                <a:srgbClr val="FFFFFF"/>
              </a:solidFill>
            </a:rPr>
            <a:t> ration</a:t>
          </a:r>
        </a:p>
      </dgm:t>
    </dgm:pt>
    <dgm:pt modelId="{3116552F-ABE2-49F6-B517-C4D6C2FE1427}" type="parTrans" cxnId="{ED36515E-7F9D-4841-BCCE-FFC52D1BC612}">
      <dgm:prSet/>
      <dgm:spPr>
        <a:ln>
          <a:solidFill>
            <a:srgbClr val="008000"/>
          </a:solidFill>
        </a:ln>
      </dgm:spPr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6A1B17D9-AB81-417F-BBB0-07147A80D180}" type="sibTrans" cxnId="{ED36515E-7F9D-4841-BCCE-FFC52D1BC612}">
      <dgm:prSet/>
      <dgm:spPr/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792D3922-6C4C-4E38-8D11-59CAFBA66547}">
      <dgm:prSet phldrT="[Tekst]"/>
      <dgm:spPr>
        <a:noFill/>
        <a:ln>
          <a:solidFill>
            <a:srgbClr val="008000"/>
          </a:solidFill>
        </a:ln>
      </dgm:spPr>
      <dgm:t>
        <a:bodyPr/>
        <a:lstStyle/>
        <a:p>
          <a:r>
            <a:rPr lang="en-US" b="1" noProof="0" dirty="0">
              <a:solidFill>
                <a:srgbClr val="C00000"/>
              </a:solidFill>
            </a:rPr>
            <a:t>16 best young steers, slaughtered, 15-16 month</a:t>
          </a:r>
        </a:p>
      </dgm:t>
    </dgm:pt>
    <dgm:pt modelId="{511BC753-6103-490F-87CD-D6FF5B125747}" type="parTrans" cxnId="{95FB4F8F-A9E9-4094-B66F-D9A8C43FBC8C}">
      <dgm:prSet/>
      <dgm:spPr>
        <a:ln>
          <a:solidFill>
            <a:srgbClr val="008000"/>
          </a:solidFill>
        </a:ln>
      </dgm:spPr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614A75CD-1E91-4132-8CA8-FC0E189AD3F7}" type="sibTrans" cxnId="{95FB4F8F-A9E9-4094-B66F-D9A8C43FBC8C}">
      <dgm:prSet/>
      <dgm:spPr/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E31F2FD3-EA90-4FCE-91CF-8EA3229A7341}">
      <dgm:prSet phldrT="[Tekst]"/>
      <dgm:spPr>
        <a:solidFill>
          <a:srgbClr val="008000"/>
        </a:solidFill>
      </dgm:spPr>
      <dgm:t>
        <a:bodyPr/>
        <a:lstStyle/>
        <a:p>
          <a:r>
            <a:rPr lang="da-DK" b="1" dirty="0">
              <a:solidFill>
                <a:srgbClr val="FFFFFF"/>
              </a:solidFill>
            </a:rPr>
            <a:t>16 </a:t>
          </a:r>
          <a:r>
            <a:rPr lang="da-DK" b="1" dirty="0" err="1">
              <a:solidFill>
                <a:srgbClr val="FFFFFF"/>
              </a:solidFill>
            </a:rPr>
            <a:t>young</a:t>
          </a:r>
          <a:r>
            <a:rPr lang="da-DK" b="1" dirty="0">
              <a:solidFill>
                <a:srgbClr val="FFFFFF"/>
              </a:solidFill>
            </a:rPr>
            <a:t> </a:t>
          </a:r>
          <a:r>
            <a:rPr lang="da-DK" b="1" dirty="0" err="1">
              <a:solidFill>
                <a:srgbClr val="FFFFFF"/>
              </a:solidFill>
            </a:rPr>
            <a:t>steers</a:t>
          </a:r>
          <a:r>
            <a:rPr lang="da-DK" b="1" dirty="0">
              <a:solidFill>
                <a:srgbClr val="FFFFFF"/>
              </a:solidFill>
            </a:rPr>
            <a:t> </a:t>
          </a:r>
          <a:r>
            <a:rPr lang="da-DK" b="1" dirty="0" err="1">
              <a:solidFill>
                <a:srgbClr val="FFFFFF"/>
              </a:solidFill>
            </a:rPr>
            <a:t>grass</a:t>
          </a:r>
          <a:r>
            <a:rPr lang="da-DK" b="1" dirty="0">
              <a:solidFill>
                <a:srgbClr val="FFFFFF"/>
              </a:solidFill>
            </a:rPr>
            <a:t> </a:t>
          </a:r>
          <a:r>
            <a:rPr lang="da-DK" b="1" dirty="0" err="1">
              <a:solidFill>
                <a:srgbClr val="FFFFFF"/>
              </a:solidFill>
            </a:rPr>
            <a:t>based</a:t>
          </a:r>
          <a:r>
            <a:rPr lang="da-DK" b="1" dirty="0">
              <a:solidFill>
                <a:srgbClr val="FFFFFF"/>
              </a:solidFill>
            </a:rPr>
            <a:t> ration</a:t>
          </a:r>
        </a:p>
      </dgm:t>
    </dgm:pt>
    <dgm:pt modelId="{50E905A2-4D70-4626-989F-84AC92D6E252}" type="parTrans" cxnId="{06A94593-57B1-42DF-AFEF-72FC1E839956}">
      <dgm:prSet/>
      <dgm:spPr>
        <a:ln>
          <a:solidFill>
            <a:srgbClr val="008000"/>
          </a:solidFill>
        </a:ln>
      </dgm:spPr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C1D36453-956C-4C12-B8C5-C85861D0D94D}" type="sibTrans" cxnId="{06A94593-57B1-42DF-AFEF-72FC1E839956}">
      <dgm:prSet/>
      <dgm:spPr/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4B52AF5F-FC93-4216-92F4-E3146E6D8766}">
      <dgm:prSet phldrT="[Tekst]"/>
      <dgm:spPr>
        <a:noFill/>
        <a:ln>
          <a:solidFill>
            <a:srgbClr val="008000"/>
          </a:solidFill>
        </a:ln>
      </dgm:spPr>
      <dgm:t>
        <a:bodyPr/>
        <a:lstStyle/>
        <a:p>
          <a:r>
            <a:rPr lang="en-US" b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n-lt"/>
            </a:rPr>
            <a:t>16 best calves slaughtered, 8 month</a:t>
          </a:r>
        </a:p>
      </dgm:t>
    </dgm:pt>
    <dgm:pt modelId="{0515E4F1-4419-425A-AD9D-AEB029B32D15}" type="parTrans" cxnId="{71762920-AE8A-4F5A-9C96-0BDD7F4E5BC0}">
      <dgm:prSet/>
      <dgm:spPr>
        <a:ln>
          <a:solidFill>
            <a:srgbClr val="008000"/>
          </a:solidFill>
        </a:ln>
      </dgm:spPr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0BCEEB8C-CA92-4D90-8404-B835C9D6D261}" type="sibTrans" cxnId="{71762920-AE8A-4F5A-9C96-0BDD7F4E5BC0}">
      <dgm:prSet/>
      <dgm:spPr/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CADC5F86-0D2E-492B-B389-E594EC2B1C57}">
      <dgm:prSet phldrT="[Tekst]"/>
      <dgm:spPr>
        <a:gradFill flip="none" rotWithShape="0">
          <a:gsLst>
            <a:gs pos="0">
              <a:srgbClr val="CC0000">
                <a:tint val="66000"/>
                <a:satMod val="160000"/>
              </a:srgbClr>
            </a:gs>
            <a:gs pos="50000">
              <a:srgbClr val="CC0000">
                <a:tint val="44500"/>
                <a:satMod val="160000"/>
              </a:srgbClr>
            </a:gs>
            <a:gs pos="100000">
              <a:srgbClr val="CC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da-DK" b="1" dirty="0" err="1">
              <a:solidFill>
                <a:srgbClr val="FFFFFF"/>
              </a:solidFill>
            </a:rPr>
            <a:t>Organic</a:t>
          </a:r>
          <a:r>
            <a:rPr lang="da-DK" b="1" dirty="0">
              <a:solidFill>
                <a:srgbClr val="FFFFFF"/>
              </a:solidFill>
            </a:rPr>
            <a:t> ”Danish </a:t>
          </a:r>
          <a:r>
            <a:rPr lang="da-DK" b="1" dirty="0" err="1">
              <a:solidFill>
                <a:srgbClr val="FFFFFF"/>
              </a:solidFill>
            </a:rPr>
            <a:t>Veal</a:t>
          </a:r>
          <a:r>
            <a:rPr lang="da-DK" b="1" dirty="0">
              <a:solidFill>
                <a:srgbClr val="FFFFFF"/>
              </a:solidFill>
            </a:rPr>
            <a:t>” </a:t>
          </a:r>
          <a:r>
            <a:rPr lang="da-DK" b="1" dirty="0" err="1">
              <a:solidFill>
                <a:srgbClr val="FFFFFF"/>
              </a:solidFill>
            </a:rPr>
            <a:t>product</a:t>
          </a:r>
          <a:endParaRPr lang="da-DK" b="1" dirty="0">
            <a:solidFill>
              <a:srgbClr val="FFFFFF"/>
            </a:solidFill>
          </a:endParaRPr>
        </a:p>
      </dgm:t>
    </dgm:pt>
    <dgm:pt modelId="{CD455619-C176-48A9-A8CE-A7A17EFF0692}" type="parTrans" cxnId="{FF1B35B2-5317-4FAD-822F-C42ECB10F1FF}">
      <dgm:prSet/>
      <dgm:spPr>
        <a:ln>
          <a:solidFill>
            <a:srgbClr val="008000"/>
          </a:solidFill>
        </a:ln>
      </dgm:spPr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68992D12-A793-4A79-A08F-9430F325E8BF}" type="sibTrans" cxnId="{FF1B35B2-5317-4FAD-822F-C42ECB10F1FF}">
      <dgm:prSet/>
      <dgm:spPr/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11447E1A-26A5-4975-82C1-75EFEFD92AD1}">
      <dgm:prSet/>
      <dgm:spPr>
        <a:solidFill>
          <a:srgbClr val="CC0000"/>
        </a:solidFill>
      </dgm:spPr>
      <dgm:t>
        <a:bodyPr/>
        <a:lstStyle/>
        <a:p>
          <a:r>
            <a:rPr lang="da-DK" b="1" dirty="0" err="1">
              <a:solidFill>
                <a:srgbClr val="FFFFFF"/>
              </a:solidFill>
            </a:rPr>
            <a:t>Organic</a:t>
          </a:r>
          <a:r>
            <a:rPr lang="da-DK" b="1" dirty="0">
              <a:solidFill>
                <a:srgbClr val="FFFFFF"/>
              </a:solidFill>
            </a:rPr>
            <a:t> </a:t>
          </a:r>
          <a:r>
            <a:rPr lang="da-DK" b="1" dirty="0" err="1">
              <a:solidFill>
                <a:srgbClr val="FFFFFF"/>
              </a:solidFill>
            </a:rPr>
            <a:t>young</a:t>
          </a:r>
          <a:r>
            <a:rPr lang="da-DK" b="1" dirty="0">
              <a:solidFill>
                <a:srgbClr val="FFFFFF"/>
              </a:solidFill>
            </a:rPr>
            <a:t> </a:t>
          </a:r>
          <a:r>
            <a:rPr lang="da-DK" b="1" dirty="0" err="1">
              <a:solidFill>
                <a:srgbClr val="FFFFFF"/>
              </a:solidFill>
            </a:rPr>
            <a:t>steers</a:t>
          </a:r>
          <a:endParaRPr lang="da-DK" b="1" dirty="0">
            <a:solidFill>
              <a:srgbClr val="FFFFFF"/>
            </a:solidFill>
          </a:endParaRPr>
        </a:p>
      </dgm:t>
    </dgm:pt>
    <dgm:pt modelId="{5C17EF92-D75E-4168-8747-3A76BAD0D8DB}" type="parTrans" cxnId="{9AC35FCD-92AA-4021-B274-B2FFB3D018BA}">
      <dgm:prSet/>
      <dgm:spPr>
        <a:ln>
          <a:solidFill>
            <a:srgbClr val="008000"/>
          </a:solidFill>
        </a:ln>
      </dgm:spPr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11D3A0C7-D87D-40B8-A87E-91F7EB7BFC29}" type="sibTrans" cxnId="{9AC35FCD-92AA-4021-B274-B2FFB3D018BA}">
      <dgm:prSet/>
      <dgm:spPr/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D5CC49A9-82E0-4295-A9A6-C754825B79B7}">
      <dgm:prSet/>
      <dgm:spPr>
        <a:noFill/>
        <a:ln>
          <a:solidFill>
            <a:srgbClr val="008000"/>
          </a:solidFill>
        </a:ln>
      </dgm:spPr>
      <dgm:t>
        <a:bodyPr/>
        <a:lstStyle/>
        <a:p>
          <a:r>
            <a:rPr lang="en-US" b="1" noProof="0" dirty="0">
              <a:solidFill>
                <a:srgbClr val="C00000"/>
              </a:solidFill>
            </a:rPr>
            <a:t>16 steers, slaughtered 25-26 month</a:t>
          </a:r>
        </a:p>
      </dgm:t>
    </dgm:pt>
    <dgm:pt modelId="{D027BD9A-7CF5-4554-9D8C-37675B6F0AEB}" type="parTrans" cxnId="{6C5D10C2-CEC4-4447-AA69-97A03BB96192}">
      <dgm:prSet/>
      <dgm:spPr>
        <a:ln>
          <a:solidFill>
            <a:srgbClr val="008000"/>
          </a:solidFill>
        </a:ln>
      </dgm:spPr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2C6D2D00-CBBE-4E5F-BAEB-C21B54309A32}" type="sibTrans" cxnId="{6C5D10C2-CEC4-4447-AA69-97A03BB96192}">
      <dgm:prSet/>
      <dgm:spPr/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F9872D42-1AD3-433A-8D23-42E068DC2CC9}">
      <dgm:prSet/>
      <dgm:spPr>
        <a:solidFill>
          <a:srgbClr val="990000"/>
        </a:solidFill>
      </dgm:spPr>
      <dgm:t>
        <a:bodyPr/>
        <a:lstStyle/>
        <a:p>
          <a:r>
            <a:rPr lang="da-DK" b="1" dirty="0">
              <a:solidFill>
                <a:srgbClr val="FFFFFF"/>
              </a:solidFill>
            </a:rPr>
            <a:t>High IMF, </a:t>
          </a:r>
          <a:r>
            <a:rPr lang="da-DK" b="1" dirty="0" err="1">
              <a:solidFill>
                <a:srgbClr val="FFFFFF"/>
              </a:solidFill>
            </a:rPr>
            <a:t>Organic</a:t>
          </a:r>
          <a:r>
            <a:rPr lang="da-DK" b="1" dirty="0">
              <a:solidFill>
                <a:srgbClr val="FFFFFF"/>
              </a:solidFill>
            </a:rPr>
            <a:t>  </a:t>
          </a:r>
          <a:r>
            <a:rPr lang="da-DK" b="1" dirty="0" err="1">
              <a:solidFill>
                <a:srgbClr val="FFFFFF"/>
              </a:solidFill>
            </a:rPr>
            <a:t>beef</a:t>
          </a:r>
          <a:r>
            <a:rPr lang="da-DK" b="1" dirty="0">
              <a:solidFill>
                <a:srgbClr val="FFFFFF"/>
              </a:solidFill>
            </a:rPr>
            <a:t> </a:t>
          </a:r>
          <a:r>
            <a:rPr lang="da-DK" b="1" dirty="0" err="1">
              <a:solidFill>
                <a:srgbClr val="FFFFFF"/>
              </a:solidFill>
            </a:rPr>
            <a:t>product</a:t>
          </a:r>
          <a:endParaRPr lang="da-DK" b="1" dirty="0">
            <a:solidFill>
              <a:srgbClr val="FFFFFF"/>
            </a:solidFill>
          </a:endParaRPr>
        </a:p>
      </dgm:t>
    </dgm:pt>
    <dgm:pt modelId="{979F2DDE-917D-4D2C-9FFC-B228183DCE8B}" type="parTrans" cxnId="{A78ACFEC-F811-4C6C-B11C-EF5970C769C1}">
      <dgm:prSet/>
      <dgm:spPr>
        <a:ln>
          <a:solidFill>
            <a:srgbClr val="008000"/>
          </a:solidFill>
        </a:ln>
      </dgm:spPr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EB2A9BD2-C974-4A61-BFDA-05B691DF3D3A}" type="sibTrans" cxnId="{A78ACFEC-F811-4C6C-B11C-EF5970C769C1}">
      <dgm:prSet/>
      <dgm:spPr/>
      <dgm:t>
        <a:bodyPr/>
        <a:lstStyle/>
        <a:p>
          <a:endParaRPr lang="da-DK" b="1">
            <a:solidFill>
              <a:srgbClr val="FFFFFF"/>
            </a:solidFill>
          </a:endParaRPr>
        </a:p>
      </dgm:t>
    </dgm:pt>
    <dgm:pt modelId="{5DA1A94E-2F42-46D8-81ED-763E83B17A1A}" type="pres">
      <dgm:prSet presAssocID="{4FB89909-C02B-4E1A-984B-5DA6CAC3B1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89650C5-2936-4BD3-858A-1E51C6E23AC7}" type="pres">
      <dgm:prSet presAssocID="{2FF6C515-D021-4CBB-9C42-4E32BAE18F09}" presName="root1" presStyleCnt="0"/>
      <dgm:spPr/>
    </dgm:pt>
    <dgm:pt modelId="{96183EAF-D08B-4933-BB4D-B114DAB37884}" type="pres">
      <dgm:prSet presAssocID="{2FF6C515-D021-4CBB-9C42-4E32BAE18F09}" presName="LevelOneTextNode" presStyleLbl="node0" presStyleIdx="0" presStyleCnt="1" custScaleX="132153" custScaleY="205887">
        <dgm:presLayoutVars>
          <dgm:chPref val="3"/>
        </dgm:presLayoutVars>
      </dgm:prSet>
      <dgm:spPr/>
    </dgm:pt>
    <dgm:pt modelId="{7EF1A6D4-CD04-457A-A3D3-3D2E883A9D89}" type="pres">
      <dgm:prSet presAssocID="{2FF6C515-D021-4CBB-9C42-4E32BAE18F09}" presName="level2hierChild" presStyleCnt="0"/>
      <dgm:spPr/>
    </dgm:pt>
    <dgm:pt modelId="{B3F3925C-3756-415C-B95A-27313C348BFB}" type="pres">
      <dgm:prSet presAssocID="{3116552F-ABE2-49F6-B517-C4D6C2FE1427}" presName="conn2-1" presStyleLbl="parChTrans1D2" presStyleIdx="0" presStyleCnt="2"/>
      <dgm:spPr/>
    </dgm:pt>
    <dgm:pt modelId="{38177BF8-69DF-476D-B10F-AEACB3C02CF5}" type="pres">
      <dgm:prSet presAssocID="{3116552F-ABE2-49F6-B517-C4D6C2FE1427}" presName="connTx" presStyleLbl="parChTrans1D2" presStyleIdx="0" presStyleCnt="2"/>
      <dgm:spPr/>
    </dgm:pt>
    <dgm:pt modelId="{9E34C1C5-B8F2-448B-A46F-997AC2D6AC27}" type="pres">
      <dgm:prSet presAssocID="{8D7F2E11-76AA-42B2-837F-DE5969BE1A4E}" presName="root2" presStyleCnt="0"/>
      <dgm:spPr/>
    </dgm:pt>
    <dgm:pt modelId="{C84AAF65-1100-4690-9BB1-7C472E5430C8}" type="pres">
      <dgm:prSet presAssocID="{8D7F2E11-76AA-42B2-837F-DE5969BE1A4E}" presName="LevelTwoTextNode" presStyleLbl="node2" presStyleIdx="0" presStyleCnt="2" custScaleX="100148" custScaleY="156197">
        <dgm:presLayoutVars>
          <dgm:chPref val="3"/>
        </dgm:presLayoutVars>
      </dgm:prSet>
      <dgm:spPr/>
    </dgm:pt>
    <dgm:pt modelId="{79BE3142-A093-4112-845C-83BDCDC4E681}" type="pres">
      <dgm:prSet presAssocID="{8D7F2E11-76AA-42B2-837F-DE5969BE1A4E}" presName="level3hierChild" presStyleCnt="0"/>
      <dgm:spPr/>
    </dgm:pt>
    <dgm:pt modelId="{01D8F6E8-3012-4534-BE24-306B168416D4}" type="pres">
      <dgm:prSet presAssocID="{511BC753-6103-490F-87CD-D6FF5B125747}" presName="conn2-1" presStyleLbl="parChTrans1D3" presStyleIdx="0" presStyleCnt="3"/>
      <dgm:spPr/>
    </dgm:pt>
    <dgm:pt modelId="{84527233-A860-4793-BF52-57AF613D9BB6}" type="pres">
      <dgm:prSet presAssocID="{511BC753-6103-490F-87CD-D6FF5B125747}" presName="connTx" presStyleLbl="parChTrans1D3" presStyleIdx="0" presStyleCnt="3"/>
      <dgm:spPr/>
    </dgm:pt>
    <dgm:pt modelId="{CFA5F2E2-1B5F-4C38-A0E2-542C499A8469}" type="pres">
      <dgm:prSet presAssocID="{792D3922-6C4C-4E38-8D11-59CAFBA66547}" presName="root2" presStyleCnt="0"/>
      <dgm:spPr/>
    </dgm:pt>
    <dgm:pt modelId="{117EF155-D327-4CE0-8544-AEE247C92D59}" type="pres">
      <dgm:prSet presAssocID="{792D3922-6C4C-4E38-8D11-59CAFBA66547}" presName="LevelTwoTextNode" presStyleLbl="node3" presStyleIdx="0" presStyleCnt="3">
        <dgm:presLayoutVars>
          <dgm:chPref val="3"/>
        </dgm:presLayoutVars>
      </dgm:prSet>
      <dgm:spPr/>
    </dgm:pt>
    <dgm:pt modelId="{7043C1E6-C675-4110-90BD-31384158F855}" type="pres">
      <dgm:prSet presAssocID="{792D3922-6C4C-4E38-8D11-59CAFBA66547}" presName="level3hierChild" presStyleCnt="0"/>
      <dgm:spPr/>
    </dgm:pt>
    <dgm:pt modelId="{D40ACAF7-37C0-47EF-9252-BD2733756C56}" type="pres">
      <dgm:prSet presAssocID="{5C17EF92-D75E-4168-8747-3A76BAD0D8DB}" presName="conn2-1" presStyleLbl="parChTrans1D4" presStyleIdx="0" presStyleCnt="3"/>
      <dgm:spPr/>
    </dgm:pt>
    <dgm:pt modelId="{91B355E4-79D9-42AA-8EF9-B80AC0C1AD9C}" type="pres">
      <dgm:prSet presAssocID="{5C17EF92-D75E-4168-8747-3A76BAD0D8DB}" presName="connTx" presStyleLbl="parChTrans1D4" presStyleIdx="0" presStyleCnt="3"/>
      <dgm:spPr/>
    </dgm:pt>
    <dgm:pt modelId="{63891ED3-B40C-4A50-9B0A-382ABB308004}" type="pres">
      <dgm:prSet presAssocID="{11447E1A-26A5-4975-82C1-75EFEFD92AD1}" presName="root2" presStyleCnt="0"/>
      <dgm:spPr/>
    </dgm:pt>
    <dgm:pt modelId="{46E07776-7FF6-4478-83EA-121C476496B4}" type="pres">
      <dgm:prSet presAssocID="{11447E1A-26A5-4975-82C1-75EFEFD92AD1}" presName="LevelTwoTextNode" presStyleLbl="node4" presStyleIdx="0" presStyleCnt="3">
        <dgm:presLayoutVars>
          <dgm:chPref val="3"/>
        </dgm:presLayoutVars>
      </dgm:prSet>
      <dgm:spPr/>
    </dgm:pt>
    <dgm:pt modelId="{48E7F937-1D63-4344-A2CA-D08CB3284D7F}" type="pres">
      <dgm:prSet presAssocID="{11447E1A-26A5-4975-82C1-75EFEFD92AD1}" presName="level3hierChild" presStyleCnt="0"/>
      <dgm:spPr/>
    </dgm:pt>
    <dgm:pt modelId="{B9CC4FFF-5D0E-4A63-98D6-B09F56CFBAE7}" type="pres">
      <dgm:prSet presAssocID="{50E905A2-4D70-4626-989F-84AC92D6E252}" presName="conn2-1" presStyleLbl="parChTrans1D3" presStyleIdx="1" presStyleCnt="3"/>
      <dgm:spPr/>
    </dgm:pt>
    <dgm:pt modelId="{09253304-649D-4B95-BCFF-D86CB2B9B928}" type="pres">
      <dgm:prSet presAssocID="{50E905A2-4D70-4626-989F-84AC92D6E252}" presName="connTx" presStyleLbl="parChTrans1D3" presStyleIdx="1" presStyleCnt="3"/>
      <dgm:spPr/>
    </dgm:pt>
    <dgm:pt modelId="{F037E463-0EA1-4C91-B4A0-83FD2BE9B72B}" type="pres">
      <dgm:prSet presAssocID="{E31F2FD3-EA90-4FCE-91CF-8EA3229A7341}" presName="root2" presStyleCnt="0"/>
      <dgm:spPr/>
    </dgm:pt>
    <dgm:pt modelId="{3D1ADE1C-66D9-4AE0-B921-8E4EA67E4996}" type="pres">
      <dgm:prSet presAssocID="{E31F2FD3-EA90-4FCE-91CF-8EA3229A7341}" presName="LevelTwoTextNode" presStyleLbl="node3" presStyleIdx="1" presStyleCnt="3">
        <dgm:presLayoutVars>
          <dgm:chPref val="3"/>
        </dgm:presLayoutVars>
      </dgm:prSet>
      <dgm:spPr/>
    </dgm:pt>
    <dgm:pt modelId="{CCF52436-4A79-434E-8713-B7D5650FC2A5}" type="pres">
      <dgm:prSet presAssocID="{E31F2FD3-EA90-4FCE-91CF-8EA3229A7341}" presName="level3hierChild" presStyleCnt="0"/>
      <dgm:spPr/>
    </dgm:pt>
    <dgm:pt modelId="{20B67F18-81AB-4F37-8958-B8E6B01CA332}" type="pres">
      <dgm:prSet presAssocID="{D027BD9A-7CF5-4554-9D8C-37675B6F0AEB}" presName="conn2-1" presStyleLbl="parChTrans1D4" presStyleIdx="1" presStyleCnt="3"/>
      <dgm:spPr/>
    </dgm:pt>
    <dgm:pt modelId="{5FA5BCEE-3906-4B46-AEA5-7A2B763D20AA}" type="pres">
      <dgm:prSet presAssocID="{D027BD9A-7CF5-4554-9D8C-37675B6F0AEB}" presName="connTx" presStyleLbl="parChTrans1D4" presStyleIdx="1" presStyleCnt="3"/>
      <dgm:spPr/>
    </dgm:pt>
    <dgm:pt modelId="{0CDE4F3B-20C6-407A-9CB3-546C00D1AE74}" type="pres">
      <dgm:prSet presAssocID="{D5CC49A9-82E0-4295-A9A6-C754825B79B7}" presName="root2" presStyleCnt="0"/>
      <dgm:spPr/>
    </dgm:pt>
    <dgm:pt modelId="{E1BDAB87-2E22-4B78-9AA7-ACAA59081AED}" type="pres">
      <dgm:prSet presAssocID="{D5CC49A9-82E0-4295-A9A6-C754825B79B7}" presName="LevelTwoTextNode" presStyleLbl="node4" presStyleIdx="1" presStyleCnt="3">
        <dgm:presLayoutVars>
          <dgm:chPref val="3"/>
        </dgm:presLayoutVars>
      </dgm:prSet>
      <dgm:spPr/>
    </dgm:pt>
    <dgm:pt modelId="{2CB36E8E-6893-40F6-993D-17A46C557286}" type="pres">
      <dgm:prSet presAssocID="{D5CC49A9-82E0-4295-A9A6-C754825B79B7}" presName="level3hierChild" presStyleCnt="0"/>
      <dgm:spPr/>
    </dgm:pt>
    <dgm:pt modelId="{C3A3986A-017A-47E6-81C6-ED901F1C2137}" type="pres">
      <dgm:prSet presAssocID="{979F2DDE-917D-4D2C-9FFC-B228183DCE8B}" presName="conn2-1" presStyleLbl="parChTrans1D4" presStyleIdx="2" presStyleCnt="3"/>
      <dgm:spPr/>
    </dgm:pt>
    <dgm:pt modelId="{BB19B649-C3B0-4F7B-A17A-102C8551733A}" type="pres">
      <dgm:prSet presAssocID="{979F2DDE-917D-4D2C-9FFC-B228183DCE8B}" presName="connTx" presStyleLbl="parChTrans1D4" presStyleIdx="2" presStyleCnt="3"/>
      <dgm:spPr/>
    </dgm:pt>
    <dgm:pt modelId="{4AECF11C-3994-4EFC-9281-2EA33F948754}" type="pres">
      <dgm:prSet presAssocID="{F9872D42-1AD3-433A-8D23-42E068DC2CC9}" presName="root2" presStyleCnt="0"/>
      <dgm:spPr/>
    </dgm:pt>
    <dgm:pt modelId="{024C9964-5C7F-422A-854E-78BE90B3F26F}" type="pres">
      <dgm:prSet presAssocID="{F9872D42-1AD3-433A-8D23-42E068DC2CC9}" presName="LevelTwoTextNode" presStyleLbl="node4" presStyleIdx="2" presStyleCnt="3">
        <dgm:presLayoutVars>
          <dgm:chPref val="3"/>
        </dgm:presLayoutVars>
      </dgm:prSet>
      <dgm:spPr/>
    </dgm:pt>
    <dgm:pt modelId="{F3A1EA5B-BB63-4346-B930-6503BD8584D6}" type="pres">
      <dgm:prSet presAssocID="{F9872D42-1AD3-433A-8D23-42E068DC2CC9}" presName="level3hierChild" presStyleCnt="0"/>
      <dgm:spPr/>
    </dgm:pt>
    <dgm:pt modelId="{A7DB7673-2241-4D07-9F34-8176C693AC8F}" type="pres">
      <dgm:prSet presAssocID="{0515E4F1-4419-425A-AD9D-AEB029B32D15}" presName="conn2-1" presStyleLbl="parChTrans1D2" presStyleIdx="1" presStyleCnt="2"/>
      <dgm:spPr/>
    </dgm:pt>
    <dgm:pt modelId="{E7F66D47-A869-41C5-830F-BCDDEA11E6FE}" type="pres">
      <dgm:prSet presAssocID="{0515E4F1-4419-425A-AD9D-AEB029B32D15}" presName="connTx" presStyleLbl="parChTrans1D2" presStyleIdx="1" presStyleCnt="2"/>
      <dgm:spPr/>
    </dgm:pt>
    <dgm:pt modelId="{EA29A00B-2CBC-4AB9-B375-0779DBFD946C}" type="pres">
      <dgm:prSet presAssocID="{4B52AF5F-FC93-4216-92F4-E3146E6D8766}" presName="root2" presStyleCnt="0"/>
      <dgm:spPr/>
    </dgm:pt>
    <dgm:pt modelId="{C6CA5A65-34D5-4322-850B-75EE475564F4}" type="pres">
      <dgm:prSet presAssocID="{4B52AF5F-FC93-4216-92F4-E3146E6D8766}" presName="LevelTwoTextNode" presStyleLbl="node2" presStyleIdx="1" presStyleCnt="2" custScaleY="150476">
        <dgm:presLayoutVars>
          <dgm:chPref val="3"/>
        </dgm:presLayoutVars>
      </dgm:prSet>
      <dgm:spPr/>
    </dgm:pt>
    <dgm:pt modelId="{2222F623-A24B-47BD-999F-22B4EB671604}" type="pres">
      <dgm:prSet presAssocID="{4B52AF5F-FC93-4216-92F4-E3146E6D8766}" presName="level3hierChild" presStyleCnt="0"/>
      <dgm:spPr/>
    </dgm:pt>
    <dgm:pt modelId="{FA0D653E-B00B-4CD0-B664-CBEFF271CDFC}" type="pres">
      <dgm:prSet presAssocID="{CD455619-C176-48A9-A8CE-A7A17EFF0692}" presName="conn2-1" presStyleLbl="parChTrans1D3" presStyleIdx="2" presStyleCnt="3"/>
      <dgm:spPr/>
    </dgm:pt>
    <dgm:pt modelId="{3AC95AAE-D575-49F9-AC6B-32E9BA2CA539}" type="pres">
      <dgm:prSet presAssocID="{CD455619-C176-48A9-A8CE-A7A17EFF0692}" presName="connTx" presStyleLbl="parChTrans1D3" presStyleIdx="2" presStyleCnt="3"/>
      <dgm:spPr/>
    </dgm:pt>
    <dgm:pt modelId="{C55C8733-0992-449C-ABF2-B87DE6F99CAA}" type="pres">
      <dgm:prSet presAssocID="{CADC5F86-0D2E-492B-B389-E594EC2B1C57}" presName="root2" presStyleCnt="0"/>
      <dgm:spPr/>
    </dgm:pt>
    <dgm:pt modelId="{B98C94F0-A2FB-428C-A479-C34D2DC417CD}" type="pres">
      <dgm:prSet presAssocID="{CADC5F86-0D2E-492B-B389-E594EC2B1C57}" presName="LevelTwoTextNode" presStyleLbl="node3" presStyleIdx="2" presStyleCnt="3">
        <dgm:presLayoutVars>
          <dgm:chPref val="3"/>
        </dgm:presLayoutVars>
      </dgm:prSet>
      <dgm:spPr/>
    </dgm:pt>
    <dgm:pt modelId="{D39456AC-6174-4BD5-AA4C-6B80192DFE9E}" type="pres">
      <dgm:prSet presAssocID="{CADC5F86-0D2E-492B-B389-E594EC2B1C57}" presName="level3hierChild" presStyleCnt="0"/>
      <dgm:spPr/>
    </dgm:pt>
  </dgm:ptLst>
  <dgm:cxnLst>
    <dgm:cxn modelId="{A2DF5C0E-68A4-4EC7-96DB-DCBB4812F1A8}" type="presOf" srcId="{50E905A2-4D70-4626-989F-84AC92D6E252}" destId="{09253304-649D-4B95-BCFF-D86CB2B9B928}" srcOrd="1" destOrd="0" presId="urn:microsoft.com/office/officeart/2005/8/layout/hierarchy2"/>
    <dgm:cxn modelId="{B3A7801A-D323-4628-9012-D7F07567F375}" type="presOf" srcId="{0515E4F1-4419-425A-AD9D-AEB029B32D15}" destId="{A7DB7673-2241-4D07-9F34-8176C693AC8F}" srcOrd="0" destOrd="0" presId="urn:microsoft.com/office/officeart/2005/8/layout/hierarchy2"/>
    <dgm:cxn modelId="{71762920-AE8A-4F5A-9C96-0BDD7F4E5BC0}" srcId="{2FF6C515-D021-4CBB-9C42-4E32BAE18F09}" destId="{4B52AF5F-FC93-4216-92F4-E3146E6D8766}" srcOrd="1" destOrd="0" parTransId="{0515E4F1-4419-425A-AD9D-AEB029B32D15}" sibTransId="{0BCEEB8C-CA92-4D90-8404-B835C9D6D261}"/>
    <dgm:cxn modelId="{B3909820-6172-4DB1-978D-8D45BC072984}" type="presOf" srcId="{D5CC49A9-82E0-4295-A9A6-C754825B79B7}" destId="{E1BDAB87-2E22-4B78-9AA7-ACAA59081AED}" srcOrd="0" destOrd="0" presId="urn:microsoft.com/office/officeart/2005/8/layout/hierarchy2"/>
    <dgm:cxn modelId="{D7AAD924-9D3F-4CAD-8BD2-8F6C48131603}" type="presOf" srcId="{979F2DDE-917D-4D2C-9FFC-B228183DCE8B}" destId="{BB19B649-C3B0-4F7B-A17A-102C8551733A}" srcOrd="1" destOrd="0" presId="urn:microsoft.com/office/officeart/2005/8/layout/hierarchy2"/>
    <dgm:cxn modelId="{8E6EA63D-5B15-4292-9C0D-08C307743F56}" type="presOf" srcId="{CD455619-C176-48A9-A8CE-A7A17EFF0692}" destId="{FA0D653E-B00B-4CD0-B664-CBEFF271CDFC}" srcOrd="0" destOrd="0" presId="urn:microsoft.com/office/officeart/2005/8/layout/hierarchy2"/>
    <dgm:cxn modelId="{2C4AAE3E-9686-426B-81BF-12C9E28FAF8C}" srcId="{4FB89909-C02B-4E1A-984B-5DA6CAC3B13E}" destId="{2FF6C515-D021-4CBB-9C42-4E32BAE18F09}" srcOrd="0" destOrd="0" parTransId="{ED09ED3C-E0CA-41FE-B483-C05AED4A14BD}" sibTransId="{0EBA3ACF-906B-49A0-833B-7B90356E6EC0}"/>
    <dgm:cxn modelId="{9FBD793F-F134-4530-A0EF-65C59E30930A}" type="presOf" srcId="{4FB89909-C02B-4E1A-984B-5DA6CAC3B13E}" destId="{5DA1A94E-2F42-46D8-81ED-763E83B17A1A}" srcOrd="0" destOrd="0" presId="urn:microsoft.com/office/officeart/2005/8/layout/hierarchy2"/>
    <dgm:cxn modelId="{0EB2115B-B17A-4940-9C0D-29F9512162F4}" type="presOf" srcId="{50E905A2-4D70-4626-989F-84AC92D6E252}" destId="{B9CC4FFF-5D0E-4A63-98D6-B09F56CFBAE7}" srcOrd="0" destOrd="0" presId="urn:microsoft.com/office/officeart/2005/8/layout/hierarchy2"/>
    <dgm:cxn modelId="{ED36515E-7F9D-4841-BCCE-FFC52D1BC612}" srcId="{2FF6C515-D021-4CBB-9C42-4E32BAE18F09}" destId="{8D7F2E11-76AA-42B2-837F-DE5969BE1A4E}" srcOrd="0" destOrd="0" parTransId="{3116552F-ABE2-49F6-B517-C4D6C2FE1427}" sibTransId="{6A1B17D9-AB81-417F-BBB0-07147A80D180}"/>
    <dgm:cxn modelId="{9CD95A5F-C055-4185-BAA5-77EE76F6A569}" type="presOf" srcId="{CADC5F86-0D2E-492B-B389-E594EC2B1C57}" destId="{B98C94F0-A2FB-428C-A479-C34D2DC417CD}" srcOrd="0" destOrd="0" presId="urn:microsoft.com/office/officeart/2005/8/layout/hierarchy2"/>
    <dgm:cxn modelId="{8AC2E148-F7B1-4BA5-8120-5986D0D2CB21}" type="presOf" srcId="{3116552F-ABE2-49F6-B517-C4D6C2FE1427}" destId="{B3F3925C-3756-415C-B95A-27313C348BFB}" srcOrd="0" destOrd="0" presId="urn:microsoft.com/office/officeart/2005/8/layout/hierarchy2"/>
    <dgm:cxn modelId="{2F600B6A-D325-438E-9CE0-C41A4E6B670E}" type="presOf" srcId="{11447E1A-26A5-4975-82C1-75EFEFD92AD1}" destId="{46E07776-7FF6-4478-83EA-121C476496B4}" srcOrd="0" destOrd="0" presId="urn:microsoft.com/office/officeart/2005/8/layout/hierarchy2"/>
    <dgm:cxn modelId="{3E45434B-D854-4D0F-B33B-B3DD0856FFC1}" type="presOf" srcId="{5C17EF92-D75E-4168-8747-3A76BAD0D8DB}" destId="{D40ACAF7-37C0-47EF-9252-BD2733756C56}" srcOrd="0" destOrd="0" presId="urn:microsoft.com/office/officeart/2005/8/layout/hierarchy2"/>
    <dgm:cxn modelId="{5696DB52-B619-4187-B713-D653BA6F1B84}" type="presOf" srcId="{792D3922-6C4C-4E38-8D11-59CAFBA66547}" destId="{117EF155-D327-4CE0-8544-AEE247C92D59}" srcOrd="0" destOrd="0" presId="urn:microsoft.com/office/officeart/2005/8/layout/hierarchy2"/>
    <dgm:cxn modelId="{B3EE5974-CC78-45C9-9EB9-8CC6F9E4EC87}" type="presOf" srcId="{D027BD9A-7CF5-4554-9D8C-37675B6F0AEB}" destId="{20B67F18-81AB-4F37-8958-B8E6B01CA332}" srcOrd="0" destOrd="0" presId="urn:microsoft.com/office/officeart/2005/8/layout/hierarchy2"/>
    <dgm:cxn modelId="{3E74A387-FE86-4357-9A87-60A939E65E4B}" type="presOf" srcId="{CD455619-C176-48A9-A8CE-A7A17EFF0692}" destId="{3AC95AAE-D575-49F9-AC6B-32E9BA2CA539}" srcOrd="1" destOrd="0" presId="urn:microsoft.com/office/officeart/2005/8/layout/hierarchy2"/>
    <dgm:cxn modelId="{95FB4F8F-A9E9-4094-B66F-D9A8C43FBC8C}" srcId="{8D7F2E11-76AA-42B2-837F-DE5969BE1A4E}" destId="{792D3922-6C4C-4E38-8D11-59CAFBA66547}" srcOrd="0" destOrd="0" parTransId="{511BC753-6103-490F-87CD-D6FF5B125747}" sibTransId="{614A75CD-1E91-4132-8CA8-FC0E189AD3F7}"/>
    <dgm:cxn modelId="{09A7FB8F-69C8-4ADF-B623-A1C0B28C2151}" type="presOf" srcId="{511BC753-6103-490F-87CD-D6FF5B125747}" destId="{01D8F6E8-3012-4534-BE24-306B168416D4}" srcOrd="0" destOrd="0" presId="urn:microsoft.com/office/officeart/2005/8/layout/hierarchy2"/>
    <dgm:cxn modelId="{06A94593-57B1-42DF-AFEF-72FC1E839956}" srcId="{8D7F2E11-76AA-42B2-837F-DE5969BE1A4E}" destId="{E31F2FD3-EA90-4FCE-91CF-8EA3229A7341}" srcOrd="1" destOrd="0" parTransId="{50E905A2-4D70-4626-989F-84AC92D6E252}" sibTransId="{C1D36453-956C-4C12-B8C5-C85861D0D94D}"/>
    <dgm:cxn modelId="{0ED85496-EB78-4D2F-BCAB-E0FBCD1AF5FF}" type="presOf" srcId="{0515E4F1-4419-425A-AD9D-AEB029B32D15}" destId="{E7F66D47-A869-41C5-830F-BCDDEA11E6FE}" srcOrd="1" destOrd="0" presId="urn:microsoft.com/office/officeart/2005/8/layout/hierarchy2"/>
    <dgm:cxn modelId="{BDC00C9D-D9FC-468F-A86B-CC87EB30B298}" type="presOf" srcId="{E31F2FD3-EA90-4FCE-91CF-8EA3229A7341}" destId="{3D1ADE1C-66D9-4AE0-B921-8E4EA67E4996}" srcOrd="0" destOrd="0" presId="urn:microsoft.com/office/officeart/2005/8/layout/hierarchy2"/>
    <dgm:cxn modelId="{FF1B35B2-5317-4FAD-822F-C42ECB10F1FF}" srcId="{4B52AF5F-FC93-4216-92F4-E3146E6D8766}" destId="{CADC5F86-0D2E-492B-B389-E594EC2B1C57}" srcOrd="0" destOrd="0" parTransId="{CD455619-C176-48A9-A8CE-A7A17EFF0692}" sibTransId="{68992D12-A793-4A79-A08F-9430F325E8BF}"/>
    <dgm:cxn modelId="{011E72BA-F4A9-40BA-B119-FABA2D2CEAEF}" type="presOf" srcId="{F9872D42-1AD3-433A-8D23-42E068DC2CC9}" destId="{024C9964-5C7F-422A-854E-78BE90B3F26F}" srcOrd="0" destOrd="0" presId="urn:microsoft.com/office/officeart/2005/8/layout/hierarchy2"/>
    <dgm:cxn modelId="{6C5D10C2-CEC4-4447-AA69-97A03BB96192}" srcId="{E31F2FD3-EA90-4FCE-91CF-8EA3229A7341}" destId="{D5CC49A9-82E0-4295-A9A6-C754825B79B7}" srcOrd="0" destOrd="0" parTransId="{D027BD9A-7CF5-4554-9D8C-37675B6F0AEB}" sibTransId="{2C6D2D00-CBBE-4E5F-BAEB-C21B54309A32}"/>
    <dgm:cxn modelId="{38A831C2-AA19-4212-9047-5C488336879B}" type="presOf" srcId="{4B52AF5F-FC93-4216-92F4-E3146E6D8766}" destId="{C6CA5A65-34D5-4322-850B-75EE475564F4}" srcOrd="0" destOrd="0" presId="urn:microsoft.com/office/officeart/2005/8/layout/hierarchy2"/>
    <dgm:cxn modelId="{657F56C5-37DD-4FFA-930F-AECB9E9657D8}" type="presOf" srcId="{979F2DDE-917D-4D2C-9FFC-B228183DCE8B}" destId="{C3A3986A-017A-47E6-81C6-ED901F1C2137}" srcOrd="0" destOrd="0" presId="urn:microsoft.com/office/officeart/2005/8/layout/hierarchy2"/>
    <dgm:cxn modelId="{36B9D8C7-E16D-4C33-B777-A54729808A0B}" type="presOf" srcId="{511BC753-6103-490F-87CD-D6FF5B125747}" destId="{84527233-A860-4793-BF52-57AF613D9BB6}" srcOrd="1" destOrd="0" presId="urn:microsoft.com/office/officeart/2005/8/layout/hierarchy2"/>
    <dgm:cxn modelId="{9AC35FCD-92AA-4021-B274-B2FFB3D018BA}" srcId="{792D3922-6C4C-4E38-8D11-59CAFBA66547}" destId="{11447E1A-26A5-4975-82C1-75EFEFD92AD1}" srcOrd="0" destOrd="0" parTransId="{5C17EF92-D75E-4168-8747-3A76BAD0D8DB}" sibTransId="{11D3A0C7-D87D-40B8-A87E-91F7EB7BFC29}"/>
    <dgm:cxn modelId="{A02B87DB-1EF9-4E38-ABBB-CD01D156C951}" type="presOf" srcId="{5C17EF92-D75E-4168-8747-3A76BAD0D8DB}" destId="{91B355E4-79D9-42AA-8EF9-B80AC0C1AD9C}" srcOrd="1" destOrd="0" presId="urn:microsoft.com/office/officeart/2005/8/layout/hierarchy2"/>
    <dgm:cxn modelId="{ABFDE9DE-DCE8-4EE4-8897-473EC369249E}" type="presOf" srcId="{2FF6C515-D021-4CBB-9C42-4E32BAE18F09}" destId="{96183EAF-D08B-4933-BB4D-B114DAB37884}" srcOrd="0" destOrd="0" presId="urn:microsoft.com/office/officeart/2005/8/layout/hierarchy2"/>
    <dgm:cxn modelId="{A78ACFEC-F811-4C6C-B11C-EF5970C769C1}" srcId="{D5CC49A9-82E0-4295-A9A6-C754825B79B7}" destId="{F9872D42-1AD3-433A-8D23-42E068DC2CC9}" srcOrd="0" destOrd="0" parTransId="{979F2DDE-917D-4D2C-9FFC-B228183DCE8B}" sibTransId="{EB2A9BD2-C974-4A61-BFDA-05B691DF3D3A}"/>
    <dgm:cxn modelId="{AC288AEE-B134-4F4F-B9EC-8A46635F8899}" type="presOf" srcId="{3116552F-ABE2-49F6-B517-C4D6C2FE1427}" destId="{38177BF8-69DF-476D-B10F-AEACB3C02CF5}" srcOrd="1" destOrd="0" presId="urn:microsoft.com/office/officeart/2005/8/layout/hierarchy2"/>
    <dgm:cxn modelId="{13396AFA-77FA-402F-A0B9-B44CC57B99B2}" type="presOf" srcId="{D027BD9A-7CF5-4554-9D8C-37675B6F0AEB}" destId="{5FA5BCEE-3906-4B46-AEA5-7A2B763D20AA}" srcOrd="1" destOrd="0" presId="urn:microsoft.com/office/officeart/2005/8/layout/hierarchy2"/>
    <dgm:cxn modelId="{4F7B28FF-1A5D-4B4D-94E2-BCCC141FF82A}" type="presOf" srcId="{8D7F2E11-76AA-42B2-837F-DE5969BE1A4E}" destId="{C84AAF65-1100-4690-9BB1-7C472E5430C8}" srcOrd="0" destOrd="0" presId="urn:microsoft.com/office/officeart/2005/8/layout/hierarchy2"/>
    <dgm:cxn modelId="{368923CD-2A3D-4B46-B63B-6CDFD3409A64}" type="presParOf" srcId="{5DA1A94E-2F42-46D8-81ED-763E83B17A1A}" destId="{989650C5-2936-4BD3-858A-1E51C6E23AC7}" srcOrd="0" destOrd="0" presId="urn:microsoft.com/office/officeart/2005/8/layout/hierarchy2"/>
    <dgm:cxn modelId="{C15900CE-DE14-44C4-9B9E-7E2D0DDE0D37}" type="presParOf" srcId="{989650C5-2936-4BD3-858A-1E51C6E23AC7}" destId="{96183EAF-D08B-4933-BB4D-B114DAB37884}" srcOrd="0" destOrd="0" presId="urn:microsoft.com/office/officeart/2005/8/layout/hierarchy2"/>
    <dgm:cxn modelId="{6CC43E14-A93B-457B-AC58-CF414A35B9C2}" type="presParOf" srcId="{989650C5-2936-4BD3-858A-1E51C6E23AC7}" destId="{7EF1A6D4-CD04-457A-A3D3-3D2E883A9D89}" srcOrd="1" destOrd="0" presId="urn:microsoft.com/office/officeart/2005/8/layout/hierarchy2"/>
    <dgm:cxn modelId="{2987C1CD-D20A-4131-8CD3-43268508C4E8}" type="presParOf" srcId="{7EF1A6D4-CD04-457A-A3D3-3D2E883A9D89}" destId="{B3F3925C-3756-415C-B95A-27313C348BFB}" srcOrd="0" destOrd="0" presId="urn:microsoft.com/office/officeart/2005/8/layout/hierarchy2"/>
    <dgm:cxn modelId="{00C5D2E9-B554-4879-87AB-7B47F928ED36}" type="presParOf" srcId="{B3F3925C-3756-415C-B95A-27313C348BFB}" destId="{38177BF8-69DF-476D-B10F-AEACB3C02CF5}" srcOrd="0" destOrd="0" presId="urn:microsoft.com/office/officeart/2005/8/layout/hierarchy2"/>
    <dgm:cxn modelId="{B54DCAEB-B612-4E92-85DD-FE7BF0FBFEE6}" type="presParOf" srcId="{7EF1A6D4-CD04-457A-A3D3-3D2E883A9D89}" destId="{9E34C1C5-B8F2-448B-A46F-997AC2D6AC27}" srcOrd="1" destOrd="0" presId="urn:microsoft.com/office/officeart/2005/8/layout/hierarchy2"/>
    <dgm:cxn modelId="{C7F0AD0F-DC2D-45A2-8B9A-57A506F35CB0}" type="presParOf" srcId="{9E34C1C5-B8F2-448B-A46F-997AC2D6AC27}" destId="{C84AAF65-1100-4690-9BB1-7C472E5430C8}" srcOrd="0" destOrd="0" presId="urn:microsoft.com/office/officeart/2005/8/layout/hierarchy2"/>
    <dgm:cxn modelId="{B7573E20-72C7-455C-AE54-694573DB3226}" type="presParOf" srcId="{9E34C1C5-B8F2-448B-A46F-997AC2D6AC27}" destId="{79BE3142-A093-4112-845C-83BDCDC4E681}" srcOrd="1" destOrd="0" presId="urn:microsoft.com/office/officeart/2005/8/layout/hierarchy2"/>
    <dgm:cxn modelId="{ACAC9776-3F65-4D3D-BC3D-F07D53D40E2C}" type="presParOf" srcId="{79BE3142-A093-4112-845C-83BDCDC4E681}" destId="{01D8F6E8-3012-4534-BE24-306B168416D4}" srcOrd="0" destOrd="0" presId="urn:microsoft.com/office/officeart/2005/8/layout/hierarchy2"/>
    <dgm:cxn modelId="{67905CBB-172E-44EA-9C3D-B674AE0EADDE}" type="presParOf" srcId="{01D8F6E8-3012-4534-BE24-306B168416D4}" destId="{84527233-A860-4793-BF52-57AF613D9BB6}" srcOrd="0" destOrd="0" presId="urn:microsoft.com/office/officeart/2005/8/layout/hierarchy2"/>
    <dgm:cxn modelId="{98F24886-E491-4A7E-BD5A-A810EC1B6671}" type="presParOf" srcId="{79BE3142-A093-4112-845C-83BDCDC4E681}" destId="{CFA5F2E2-1B5F-4C38-A0E2-542C499A8469}" srcOrd="1" destOrd="0" presId="urn:microsoft.com/office/officeart/2005/8/layout/hierarchy2"/>
    <dgm:cxn modelId="{A313BFCF-FF9C-4239-ABA6-57DBFF32B0F5}" type="presParOf" srcId="{CFA5F2E2-1B5F-4C38-A0E2-542C499A8469}" destId="{117EF155-D327-4CE0-8544-AEE247C92D59}" srcOrd="0" destOrd="0" presId="urn:microsoft.com/office/officeart/2005/8/layout/hierarchy2"/>
    <dgm:cxn modelId="{D96B0967-0BA5-466B-86A3-16706D111EF0}" type="presParOf" srcId="{CFA5F2E2-1B5F-4C38-A0E2-542C499A8469}" destId="{7043C1E6-C675-4110-90BD-31384158F855}" srcOrd="1" destOrd="0" presId="urn:microsoft.com/office/officeart/2005/8/layout/hierarchy2"/>
    <dgm:cxn modelId="{87A8D381-A5B5-4137-8A28-8F65DC7694A3}" type="presParOf" srcId="{7043C1E6-C675-4110-90BD-31384158F855}" destId="{D40ACAF7-37C0-47EF-9252-BD2733756C56}" srcOrd="0" destOrd="0" presId="urn:microsoft.com/office/officeart/2005/8/layout/hierarchy2"/>
    <dgm:cxn modelId="{3BC3576A-0099-48EA-A7B1-E7824C80CE7C}" type="presParOf" srcId="{D40ACAF7-37C0-47EF-9252-BD2733756C56}" destId="{91B355E4-79D9-42AA-8EF9-B80AC0C1AD9C}" srcOrd="0" destOrd="0" presId="urn:microsoft.com/office/officeart/2005/8/layout/hierarchy2"/>
    <dgm:cxn modelId="{7CF46925-E2E4-480C-BE05-5F98C6BE1BBF}" type="presParOf" srcId="{7043C1E6-C675-4110-90BD-31384158F855}" destId="{63891ED3-B40C-4A50-9B0A-382ABB308004}" srcOrd="1" destOrd="0" presId="urn:microsoft.com/office/officeart/2005/8/layout/hierarchy2"/>
    <dgm:cxn modelId="{B01F0075-4964-421D-B606-FD18C2A3D303}" type="presParOf" srcId="{63891ED3-B40C-4A50-9B0A-382ABB308004}" destId="{46E07776-7FF6-4478-83EA-121C476496B4}" srcOrd="0" destOrd="0" presId="urn:microsoft.com/office/officeart/2005/8/layout/hierarchy2"/>
    <dgm:cxn modelId="{718454D9-0BC2-4396-9E24-3DD294AA6C20}" type="presParOf" srcId="{63891ED3-B40C-4A50-9B0A-382ABB308004}" destId="{48E7F937-1D63-4344-A2CA-D08CB3284D7F}" srcOrd="1" destOrd="0" presId="urn:microsoft.com/office/officeart/2005/8/layout/hierarchy2"/>
    <dgm:cxn modelId="{83CD1445-27F8-4C9D-8F91-693748EDE91A}" type="presParOf" srcId="{79BE3142-A093-4112-845C-83BDCDC4E681}" destId="{B9CC4FFF-5D0E-4A63-98D6-B09F56CFBAE7}" srcOrd="2" destOrd="0" presId="urn:microsoft.com/office/officeart/2005/8/layout/hierarchy2"/>
    <dgm:cxn modelId="{CABD257A-8429-496B-A5A5-4B57F9150086}" type="presParOf" srcId="{B9CC4FFF-5D0E-4A63-98D6-B09F56CFBAE7}" destId="{09253304-649D-4B95-BCFF-D86CB2B9B928}" srcOrd="0" destOrd="0" presId="urn:microsoft.com/office/officeart/2005/8/layout/hierarchy2"/>
    <dgm:cxn modelId="{04FE8F0D-3114-4874-A87A-106F545E0EA5}" type="presParOf" srcId="{79BE3142-A093-4112-845C-83BDCDC4E681}" destId="{F037E463-0EA1-4C91-B4A0-83FD2BE9B72B}" srcOrd="3" destOrd="0" presId="urn:microsoft.com/office/officeart/2005/8/layout/hierarchy2"/>
    <dgm:cxn modelId="{75C4A21B-0CEE-40D0-B7DA-1A3BE6EC1B7A}" type="presParOf" srcId="{F037E463-0EA1-4C91-B4A0-83FD2BE9B72B}" destId="{3D1ADE1C-66D9-4AE0-B921-8E4EA67E4996}" srcOrd="0" destOrd="0" presId="urn:microsoft.com/office/officeart/2005/8/layout/hierarchy2"/>
    <dgm:cxn modelId="{7EF81A08-36D6-44B1-B5EF-D7C2570C38C9}" type="presParOf" srcId="{F037E463-0EA1-4C91-B4A0-83FD2BE9B72B}" destId="{CCF52436-4A79-434E-8713-B7D5650FC2A5}" srcOrd="1" destOrd="0" presId="urn:microsoft.com/office/officeart/2005/8/layout/hierarchy2"/>
    <dgm:cxn modelId="{D029AFAA-323C-4D18-ACBB-1E224B93A639}" type="presParOf" srcId="{CCF52436-4A79-434E-8713-B7D5650FC2A5}" destId="{20B67F18-81AB-4F37-8958-B8E6B01CA332}" srcOrd="0" destOrd="0" presId="urn:microsoft.com/office/officeart/2005/8/layout/hierarchy2"/>
    <dgm:cxn modelId="{E74799B8-B4A7-425E-8F7F-A88E8DFFC43B}" type="presParOf" srcId="{20B67F18-81AB-4F37-8958-B8E6B01CA332}" destId="{5FA5BCEE-3906-4B46-AEA5-7A2B763D20AA}" srcOrd="0" destOrd="0" presId="urn:microsoft.com/office/officeart/2005/8/layout/hierarchy2"/>
    <dgm:cxn modelId="{D4960B26-7E18-4B94-92E6-E3F4C0B0000F}" type="presParOf" srcId="{CCF52436-4A79-434E-8713-B7D5650FC2A5}" destId="{0CDE4F3B-20C6-407A-9CB3-546C00D1AE74}" srcOrd="1" destOrd="0" presId="urn:microsoft.com/office/officeart/2005/8/layout/hierarchy2"/>
    <dgm:cxn modelId="{0DC68AD2-BA9A-40C7-B56F-4E3E45E29CAB}" type="presParOf" srcId="{0CDE4F3B-20C6-407A-9CB3-546C00D1AE74}" destId="{E1BDAB87-2E22-4B78-9AA7-ACAA59081AED}" srcOrd="0" destOrd="0" presId="urn:microsoft.com/office/officeart/2005/8/layout/hierarchy2"/>
    <dgm:cxn modelId="{E4D15A24-21A4-43DF-8C75-CFCBF10EF4F6}" type="presParOf" srcId="{0CDE4F3B-20C6-407A-9CB3-546C00D1AE74}" destId="{2CB36E8E-6893-40F6-993D-17A46C557286}" srcOrd="1" destOrd="0" presId="urn:microsoft.com/office/officeart/2005/8/layout/hierarchy2"/>
    <dgm:cxn modelId="{04060E05-A604-4B67-8498-4D2869C0EF93}" type="presParOf" srcId="{2CB36E8E-6893-40F6-993D-17A46C557286}" destId="{C3A3986A-017A-47E6-81C6-ED901F1C2137}" srcOrd="0" destOrd="0" presId="urn:microsoft.com/office/officeart/2005/8/layout/hierarchy2"/>
    <dgm:cxn modelId="{1231934D-1195-4959-882B-0B8C5CD51523}" type="presParOf" srcId="{C3A3986A-017A-47E6-81C6-ED901F1C2137}" destId="{BB19B649-C3B0-4F7B-A17A-102C8551733A}" srcOrd="0" destOrd="0" presId="urn:microsoft.com/office/officeart/2005/8/layout/hierarchy2"/>
    <dgm:cxn modelId="{6D3D86FF-7C11-48CE-8389-827C4E5FBDF0}" type="presParOf" srcId="{2CB36E8E-6893-40F6-993D-17A46C557286}" destId="{4AECF11C-3994-4EFC-9281-2EA33F948754}" srcOrd="1" destOrd="0" presId="urn:microsoft.com/office/officeart/2005/8/layout/hierarchy2"/>
    <dgm:cxn modelId="{D12D94F8-96CC-459C-B00F-007BD60E41C0}" type="presParOf" srcId="{4AECF11C-3994-4EFC-9281-2EA33F948754}" destId="{024C9964-5C7F-422A-854E-78BE90B3F26F}" srcOrd="0" destOrd="0" presId="urn:microsoft.com/office/officeart/2005/8/layout/hierarchy2"/>
    <dgm:cxn modelId="{EBCD565F-DCF6-4CDB-9E15-EB16BE790C54}" type="presParOf" srcId="{4AECF11C-3994-4EFC-9281-2EA33F948754}" destId="{F3A1EA5B-BB63-4346-B930-6503BD8584D6}" srcOrd="1" destOrd="0" presId="urn:microsoft.com/office/officeart/2005/8/layout/hierarchy2"/>
    <dgm:cxn modelId="{2AE05C67-7955-4BD3-8154-FD0F57B67EBD}" type="presParOf" srcId="{7EF1A6D4-CD04-457A-A3D3-3D2E883A9D89}" destId="{A7DB7673-2241-4D07-9F34-8176C693AC8F}" srcOrd="2" destOrd="0" presId="urn:microsoft.com/office/officeart/2005/8/layout/hierarchy2"/>
    <dgm:cxn modelId="{C7771C4F-7921-414E-85E9-69A4B3AA5913}" type="presParOf" srcId="{A7DB7673-2241-4D07-9F34-8176C693AC8F}" destId="{E7F66D47-A869-41C5-830F-BCDDEA11E6FE}" srcOrd="0" destOrd="0" presId="urn:microsoft.com/office/officeart/2005/8/layout/hierarchy2"/>
    <dgm:cxn modelId="{82D811FA-C3B9-4886-8D87-909E8A121594}" type="presParOf" srcId="{7EF1A6D4-CD04-457A-A3D3-3D2E883A9D89}" destId="{EA29A00B-2CBC-4AB9-B375-0779DBFD946C}" srcOrd="3" destOrd="0" presId="urn:microsoft.com/office/officeart/2005/8/layout/hierarchy2"/>
    <dgm:cxn modelId="{0E62FE60-7F7F-4B2C-B049-A1192E50342D}" type="presParOf" srcId="{EA29A00B-2CBC-4AB9-B375-0779DBFD946C}" destId="{C6CA5A65-34D5-4322-850B-75EE475564F4}" srcOrd="0" destOrd="0" presId="urn:microsoft.com/office/officeart/2005/8/layout/hierarchy2"/>
    <dgm:cxn modelId="{A20D1A2B-ECA0-4C26-8C7F-F379D1968C2B}" type="presParOf" srcId="{EA29A00B-2CBC-4AB9-B375-0779DBFD946C}" destId="{2222F623-A24B-47BD-999F-22B4EB671604}" srcOrd="1" destOrd="0" presId="urn:microsoft.com/office/officeart/2005/8/layout/hierarchy2"/>
    <dgm:cxn modelId="{35EAB6F5-C9DC-4B01-ACD3-07B3271A2C3E}" type="presParOf" srcId="{2222F623-A24B-47BD-999F-22B4EB671604}" destId="{FA0D653E-B00B-4CD0-B664-CBEFF271CDFC}" srcOrd="0" destOrd="0" presId="urn:microsoft.com/office/officeart/2005/8/layout/hierarchy2"/>
    <dgm:cxn modelId="{61B13662-AA90-4252-81B7-A1D1135C0136}" type="presParOf" srcId="{FA0D653E-B00B-4CD0-B664-CBEFF271CDFC}" destId="{3AC95AAE-D575-49F9-AC6B-32E9BA2CA539}" srcOrd="0" destOrd="0" presId="urn:microsoft.com/office/officeart/2005/8/layout/hierarchy2"/>
    <dgm:cxn modelId="{0A9CAEDE-78EA-4DE6-B735-F15F35EBC45A}" type="presParOf" srcId="{2222F623-A24B-47BD-999F-22B4EB671604}" destId="{C55C8733-0992-449C-ABF2-B87DE6F99CAA}" srcOrd="1" destOrd="0" presId="urn:microsoft.com/office/officeart/2005/8/layout/hierarchy2"/>
    <dgm:cxn modelId="{B24305FC-073B-478B-9099-1F78FC2AD5D1}" type="presParOf" srcId="{C55C8733-0992-449C-ABF2-B87DE6F99CAA}" destId="{B98C94F0-A2FB-428C-A479-C34D2DC417CD}" srcOrd="0" destOrd="0" presId="urn:microsoft.com/office/officeart/2005/8/layout/hierarchy2"/>
    <dgm:cxn modelId="{C411820C-ABBF-4A03-993C-D8CAD777B299}" type="presParOf" srcId="{C55C8733-0992-449C-ABF2-B87DE6F99CAA}" destId="{D39456AC-6174-4BD5-AA4C-6B80192DFE9E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83EAF-D08B-4933-BB4D-B114DAB37884}">
      <dsp:nvSpPr>
        <dsp:cNvPr id="0" name=""/>
        <dsp:cNvSpPr/>
      </dsp:nvSpPr>
      <dsp:spPr>
        <a:xfrm>
          <a:off x="11202" y="2013351"/>
          <a:ext cx="2057558" cy="1602780"/>
        </a:xfrm>
        <a:prstGeom prst="roundRect">
          <a:avLst>
            <a:gd name="adj" fmla="val 10000"/>
          </a:avLst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1" kern="1200" dirty="0">
              <a:solidFill>
                <a:srgbClr val="FFFFFF"/>
              </a:solidFill>
            </a:rPr>
            <a:t>24 nurse </a:t>
          </a:r>
          <a:r>
            <a:rPr lang="da-DK" sz="1800" b="1" kern="1200" dirty="0" err="1">
              <a:solidFill>
                <a:srgbClr val="FFFFFF"/>
              </a:solidFill>
            </a:rPr>
            <a:t>cows</a:t>
          </a:r>
          <a:r>
            <a:rPr lang="da-DK" sz="1800" b="1" kern="1200" dirty="0">
              <a:solidFill>
                <a:srgbClr val="FFFFFF"/>
              </a:solidFill>
            </a:rPr>
            <a:t> + 48 Holstein </a:t>
          </a:r>
          <a:r>
            <a:rPr lang="da-DK" sz="1800" b="1" kern="1200" dirty="0" err="1">
              <a:solidFill>
                <a:srgbClr val="FFFFFF"/>
              </a:solidFill>
            </a:rPr>
            <a:t>bull</a:t>
          </a:r>
          <a:r>
            <a:rPr lang="da-DK" sz="1800" b="1" kern="1200" dirty="0">
              <a:solidFill>
                <a:srgbClr val="FFFFFF"/>
              </a:solidFill>
            </a:rPr>
            <a:t> </a:t>
          </a:r>
          <a:r>
            <a:rPr lang="da-DK" sz="1800" b="1" kern="1200" dirty="0" err="1">
              <a:solidFill>
                <a:srgbClr val="FFFFFF"/>
              </a:solidFill>
            </a:rPr>
            <a:t>calves</a:t>
          </a:r>
          <a:endParaRPr lang="da-DK" sz="1800" b="1" kern="1200" dirty="0">
            <a:solidFill>
              <a:srgbClr val="FFFFFF"/>
            </a:solidFill>
          </a:endParaRPr>
        </a:p>
      </dsp:txBody>
      <dsp:txXfrm>
        <a:off x="58146" y="2060295"/>
        <a:ext cx="1963670" cy="1508892"/>
      </dsp:txXfrm>
    </dsp:sp>
    <dsp:sp modelId="{B3F3925C-3756-415C-B95A-27313C348BFB}">
      <dsp:nvSpPr>
        <dsp:cNvPr id="0" name=""/>
        <dsp:cNvSpPr/>
      </dsp:nvSpPr>
      <dsp:spPr>
        <a:xfrm rot="18799500">
          <a:off x="1926320" y="2471617"/>
          <a:ext cx="907663" cy="25946"/>
        </a:xfrm>
        <a:custGeom>
          <a:avLst/>
          <a:gdLst/>
          <a:ahLst/>
          <a:cxnLst/>
          <a:rect l="0" t="0" r="0" b="0"/>
          <a:pathLst>
            <a:path>
              <a:moveTo>
                <a:pt x="0" y="12973"/>
              </a:moveTo>
              <a:lnTo>
                <a:pt x="907663" y="12973"/>
              </a:lnTo>
            </a:path>
          </a:pathLst>
        </a:custGeom>
        <a:noFill/>
        <a:ln w="12700" cap="flat" cmpd="sng" algn="ctr">
          <a:solidFill>
            <a:srgbClr val="008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b="1" kern="1200">
            <a:solidFill>
              <a:srgbClr val="FFFFFF"/>
            </a:solidFill>
          </a:endParaRPr>
        </a:p>
      </dsp:txBody>
      <dsp:txXfrm>
        <a:off x="2357460" y="2461899"/>
        <a:ext cx="45383" cy="45383"/>
      </dsp:txXfrm>
    </dsp:sp>
    <dsp:sp modelId="{C84AAF65-1100-4690-9BB1-7C472E5430C8}">
      <dsp:nvSpPr>
        <dsp:cNvPr id="0" name=""/>
        <dsp:cNvSpPr/>
      </dsp:nvSpPr>
      <dsp:spPr>
        <a:xfrm>
          <a:off x="2691542" y="1546462"/>
          <a:ext cx="1559256" cy="1215956"/>
        </a:xfrm>
        <a:prstGeom prst="roundRect">
          <a:avLst>
            <a:gd name="adj" fmla="val 10000"/>
          </a:avLst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1" kern="1200" dirty="0">
              <a:solidFill>
                <a:srgbClr val="FFFFFF"/>
              </a:solidFill>
            </a:rPr>
            <a:t>32 </a:t>
          </a:r>
          <a:r>
            <a:rPr lang="da-DK" sz="1800" b="1" kern="1200" dirty="0" err="1">
              <a:solidFill>
                <a:srgbClr val="FFFFFF"/>
              </a:solidFill>
            </a:rPr>
            <a:t>calves</a:t>
          </a:r>
          <a:r>
            <a:rPr lang="da-DK" sz="1800" b="1" kern="1200" dirty="0">
              <a:solidFill>
                <a:srgbClr val="FFFFFF"/>
              </a:solidFill>
            </a:rPr>
            <a:t> </a:t>
          </a:r>
          <a:r>
            <a:rPr lang="da-DK" sz="1800" b="1" kern="1200" dirty="0" err="1">
              <a:solidFill>
                <a:srgbClr val="FFFFFF"/>
              </a:solidFill>
            </a:rPr>
            <a:t>grass</a:t>
          </a:r>
          <a:r>
            <a:rPr lang="da-DK" sz="1800" b="1" kern="1200" dirty="0">
              <a:solidFill>
                <a:srgbClr val="FFFFFF"/>
              </a:solidFill>
            </a:rPr>
            <a:t> </a:t>
          </a:r>
          <a:r>
            <a:rPr lang="da-DK" sz="1800" b="1" kern="1200" dirty="0" err="1">
              <a:solidFill>
                <a:srgbClr val="FFFFFF"/>
              </a:solidFill>
            </a:rPr>
            <a:t>based</a:t>
          </a:r>
          <a:r>
            <a:rPr lang="da-DK" sz="1800" b="1" kern="1200" dirty="0">
              <a:solidFill>
                <a:srgbClr val="FFFFFF"/>
              </a:solidFill>
            </a:rPr>
            <a:t> ration</a:t>
          </a:r>
        </a:p>
      </dsp:txBody>
      <dsp:txXfrm>
        <a:off x="2727156" y="1582076"/>
        <a:ext cx="1488028" cy="1144728"/>
      </dsp:txXfrm>
    </dsp:sp>
    <dsp:sp modelId="{01D8F6E8-3012-4534-BE24-306B168416D4}">
      <dsp:nvSpPr>
        <dsp:cNvPr id="0" name=""/>
        <dsp:cNvSpPr/>
      </dsp:nvSpPr>
      <dsp:spPr>
        <a:xfrm rot="19457599">
          <a:off x="4178710" y="1917655"/>
          <a:ext cx="766956" cy="25946"/>
        </a:xfrm>
        <a:custGeom>
          <a:avLst/>
          <a:gdLst/>
          <a:ahLst/>
          <a:cxnLst/>
          <a:rect l="0" t="0" r="0" b="0"/>
          <a:pathLst>
            <a:path>
              <a:moveTo>
                <a:pt x="0" y="12973"/>
              </a:moveTo>
              <a:lnTo>
                <a:pt x="766956" y="12973"/>
              </a:lnTo>
            </a:path>
          </a:pathLst>
        </a:custGeom>
        <a:noFill/>
        <a:ln w="12700" cap="flat" cmpd="sng" algn="ctr">
          <a:solidFill>
            <a:srgbClr val="008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b="1" kern="1200">
            <a:solidFill>
              <a:srgbClr val="FFFFFF"/>
            </a:solidFill>
          </a:endParaRPr>
        </a:p>
      </dsp:txBody>
      <dsp:txXfrm>
        <a:off x="4543015" y="1911454"/>
        <a:ext cx="38347" cy="38347"/>
      </dsp:txXfrm>
    </dsp:sp>
    <dsp:sp modelId="{117EF155-D327-4CE0-8544-AEE247C92D59}">
      <dsp:nvSpPr>
        <dsp:cNvPr id="0" name=""/>
        <dsp:cNvSpPr/>
      </dsp:nvSpPr>
      <dsp:spPr>
        <a:xfrm>
          <a:off x="4873579" y="1317578"/>
          <a:ext cx="1556951" cy="77847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8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>
              <a:solidFill>
                <a:srgbClr val="C00000"/>
              </a:solidFill>
            </a:rPr>
            <a:t>16 best young steers, slaughtered, 15-16 month</a:t>
          </a:r>
        </a:p>
      </dsp:txBody>
      <dsp:txXfrm>
        <a:off x="4896380" y="1340379"/>
        <a:ext cx="1511349" cy="732873"/>
      </dsp:txXfrm>
    </dsp:sp>
    <dsp:sp modelId="{D40ACAF7-37C0-47EF-9252-BD2733756C56}">
      <dsp:nvSpPr>
        <dsp:cNvPr id="0" name=""/>
        <dsp:cNvSpPr/>
      </dsp:nvSpPr>
      <dsp:spPr>
        <a:xfrm>
          <a:off x="6430531" y="1693843"/>
          <a:ext cx="622780" cy="25946"/>
        </a:xfrm>
        <a:custGeom>
          <a:avLst/>
          <a:gdLst/>
          <a:ahLst/>
          <a:cxnLst/>
          <a:rect l="0" t="0" r="0" b="0"/>
          <a:pathLst>
            <a:path>
              <a:moveTo>
                <a:pt x="0" y="12973"/>
              </a:moveTo>
              <a:lnTo>
                <a:pt x="622780" y="12973"/>
              </a:lnTo>
            </a:path>
          </a:pathLst>
        </a:custGeom>
        <a:noFill/>
        <a:ln w="12700" cap="flat" cmpd="sng" algn="ctr">
          <a:solidFill>
            <a:srgbClr val="008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b="1" kern="1200">
            <a:solidFill>
              <a:srgbClr val="FFFFFF"/>
            </a:solidFill>
          </a:endParaRPr>
        </a:p>
      </dsp:txBody>
      <dsp:txXfrm>
        <a:off x="6726352" y="1691247"/>
        <a:ext cx="31139" cy="31139"/>
      </dsp:txXfrm>
    </dsp:sp>
    <dsp:sp modelId="{46E07776-7FF6-4478-83EA-121C476496B4}">
      <dsp:nvSpPr>
        <dsp:cNvPr id="0" name=""/>
        <dsp:cNvSpPr/>
      </dsp:nvSpPr>
      <dsp:spPr>
        <a:xfrm>
          <a:off x="7053312" y="1317578"/>
          <a:ext cx="1556951" cy="778475"/>
        </a:xfrm>
        <a:prstGeom prst="roundRect">
          <a:avLst>
            <a:gd name="adj" fmla="val 10000"/>
          </a:avLst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 err="1">
              <a:solidFill>
                <a:srgbClr val="FFFFFF"/>
              </a:solidFill>
            </a:rPr>
            <a:t>Organic</a:t>
          </a:r>
          <a:r>
            <a:rPr lang="da-DK" sz="1400" b="1" kern="1200" dirty="0">
              <a:solidFill>
                <a:srgbClr val="FFFFFF"/>
              </a:solidFill>
            </a:rPr>
            <a:t> </a:t>
          </a:r>
          <a:r>
            <a:rPr lang="da-DK" sz="1400" b="1" kern="1200" dirty="0" err="1">
              <a:solidFill>
                <a:srgbClr val="FFFFFF"/>
              </a:solidFill>
            </a:rPr>
            <a:t>young</a:t>
          </a:r>
          <a:r>
            <a:rPr lang="da-DK" sz="1400" b="1" kern="1200" dirty="0">
              <a:solidFill>
                <a:srgbClr val="FFFFFF"/>
              </a:solidFill>
            </a:rPr>
            <a:t> </a:t>
          </a:r>
          <a:r>
            <a:rPr lang="da-DK" sz="1400" b="1" kern="1200" dirty="0" err="1">
              <a:solidFill>
                <a:srgbClr val="FFFFFF"/>
              </a:solidFill>
            </a:rPr>
            <a:t>steers</a:t>
          </a:r>
          <a:endParaRPr lang="da-DK" sz="1400" b="1" kern="1200" dirty="0">
            <a:solidFill>
              <a:srgbClr val="FFFFFF"/>
            </a:solidFill>
          </a:endParaRPr>
        </a:p>
      </dsp:txBody>
      <dsp:txXfrm>
        <a:off x="7076113" y="1340379"/>
        <a:ext cx="1511349" cy="732873"/>
      </dsp:txXfrm>
    </dsp:sp>
    <dsp:sp modelId="{B9CC4FFF-5D0E-4A63-98D6-B09F56CFBAE7}">
      <dsp:nvSpPr>
        <dsp:cNvPr id="0" name=""/>
        <dsp:cNvSpPr/>
      </dsp:nvSpPr>
      <dsp:spPr>
        <a:xfrm rot="2142401">
          <a:off x="4178710" y="2365279"/>
          <a:ext cx="766956" cy="25946"/>
        </a:xfrm>
        <a:custGeom>
          <a:avLst/>
          <a:gdLst/>
          <a:ahLst/>
          <a:cxnLst/>
          <a:rect l="0" t="0" r="0" b="0"/>
          <a:pathLst>
            <a:path>
              <a:moveTo>
                <a:pt x="0" y="12973"/>
              </a:moveTo>
              <a:lnTo>
                <a:pt x="766956" y="12973"/>
              </a:lnTo>
            </a:path>
          </a:pathLst>
        </a:custGeom>
        <a:noFill/>
        <a:ln w="12700" cap="flat" cmpd="sng" algn="ctr">
          <a:solidFill>
            <a:srgbClr val="008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b="1" kern="1200">
            <a:solidFill>
              <a:srgbClr val="FFFFFF"/>
            </a:solidFill>
          </a:endParaRPr>
        </a:p>
      </dsp:txBody>
      <dsp:txXfrm>
        <a:off x="4543015" y="2359078"/>
        <a:ext cx="38347" cy="38347"/>
      </dsp:txXfrm>
    </dsp:sp>
    <dsp:sp modelId="{3D1ADE1C-66D9-4AE0-B921-8E4EA67E4996}">
      <dsp:nvSpPr>
        <dsp:cNvPr id="0" name=""/>
        <dsp:cNvSpPr/>
      </dsp:nvSpPr>
      <dsp:spPr>
        <a:xfrm>
          <a:off x="4873579" y="2212826"/>
          <a:ext cx="1556951" cy="778475"/>
        </a:xfrm>
        <a:prstGeom prst="roundRect">
          <a:avLst>
            <a:gd name="adj" fmla="val 10000"/>
          </a:avLst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>
              <a:solidFill>
                <a:srgbClr val="FFFFFF"/>
              </a:solidFill>
            </a:rPr>
            <a:t>16 </a:t>
          </a:r>
          <a:r>
            <a:rPr lang="da-DK" sz="1400" b="1" kern="1200" dirty="0" err="1">
              <a:solidFill>
                <a:srgbClr val="FFFFFF"/>
              </a:solidFill>
            </a:rPr>
            <a:t>young</a:t>
          </a:r>
          <a:r>
            <a:rPr lang="da-DK" sz="1400" b="1" kern="1200" dirty="0">
              <a:solidFill>
                <a:srgbClr val="FFFFFF"/>
              </a:solidFill>
            </a:rPr>
            <a:t> </a:t>
          </a:r>
          <a:r>
            <a:rPr lang="da-DK" sz="1400" b="1" kern="1200" dirty="0" err="1">
              <a:solidFill>
                <a:srgbClr val="FFFFFF"/>
              </a:solidFill>
            </a:rPr>
            <a:t>steers</a:t>
          </a:r>
          <a:r>
            <a:rPr lang="da-DK" sz="1400" b="1" kern="1200" dirty="0">
              <a:solidFill>
                <a:srgbClr val="FFFFFF"/>
              </a:solidFill>
            </a:rPr>
            <a:t> </a:t>
          </a:r>
          <a:r>
            <a:rPr lang="da-DK" sz="1400" b="1" kern="1200" dirty="0" err="1">
              <a:solidFill>
                <a:srgbClr val="FFFFFF"/>
              </a:solidFill>
            </a:rPr>
            <a:t>grass</a:t>
          </a:r>
          <a:r>
            <a:rPr lang="da-DK" sz="1400" b="1" kern="1200" dirty="0">
              <a:solidFill>
                <a:srgbClr val="FFFFFF"/>
              </a:solidFill>
            </a:rPr>
            <a:t> </a:t>
          </a:r>
          <a:r>
            <a:rPr lang="da-DK" sz="1400" b="1" kern="1200" dirty="0" err="1">
              <a:solidFill>
                <a:srgbClr val="FFFFFF"/>
              </a:solidFill>
            </a:rPr>
            <a:t>based</a:t>
          </a:r>
          <a:r>
            <a:rPr lang="da-DK" sz="1400" b="1" kern="1200" dirty="0">
              <a:solidFill>
                <a:srgbClr val="FFFFFF"/>
              </a:solidFill>
            </a:rPr>
            <a:t> ration</a:t>
          </a:r>
        </a:p>
      </dsp:txBody>
      <dsp:txXfrm>
        <a:off x="4896380" y="2235627"/>
        <a:ext cx="1511349" cy="732873"/>
      </dsp:txXfrm>
    </dsp:sp>
    <dsp:sp modelId="{20B67F18-81AB-4F37-8958-B8E6B01CA332}">
      <dsp:nvSpPr>
        <dsp:cNvPr id="0" name=""/>
        <dsp:cNvSpPr/>
      </dsp:nvSpPr>
      <dsp:spPr>
        <a:xfrm>
          <a:off x="6430531" y="2589090"/>
          <a:ext cx="622780" cy="25946"/>
        </a:xfrm>
        <a:custGeom>
          <a:avLst/>
          <a:gdLst/>
          <a:ahLst/>
          <a:cxnLst/>
          <a:rect l="0" t="0" r="0" b="0"/>
          <a:pathLst>
            <a:path>
              <a:moveTo>
                <a:pt x="0" y="12973"/>
              </a:moveTo>
              <a:lnTo>
                <a:pt x="622780" y="12973"/>
              </a:lnTo>
            </a:path>
          </a:pathLst>
        </a:custGeom>
        <a:noFill/>
        <a:ln w="12700" cap="flat" cmpd="sng" algn="ctr">
          <a:solidFill>
            <a:srgbClr val="008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b="1" kern="1200">
            <a:solidFill>
              <a:srgbClr val="FFFFFF"/>
            </a:solidFill>
          </a:endParaRPr>
        </a:p>
      </dsp:txBody>
      <dsp:txXfrm>
        <a:off x="6726352" y="2586494"/>
        <a:ext cx="31139" cy="31139"/>
      </dsp:txXfrm>
    </dsp:sp>
    <dsp:sp modelId="{E1BDAB87-2E22-4B78-9AA7-ACAA59081AED}">
      <dsp:nvSpPr>
        <dsp:cNvPr id="0" name=""/>
        <dsp:cNvSpPr/>
      </dsp:nvSpPr>
      <dsp:spPr>
        <a:xfrm>
          <a:off x="7053312" y="2212826"/>
          <a:ext cx="1556951" cy="77847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8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>
              <a:solidFill>
                <a:srgbClr val="C00000"/>
              </a:solidFill>
            </a:rPr>
            <a:t>16 steers, slaughtered 25-26 month</a:t>
          </a:r>
        </a:p>
      </dsp:txBody>
      <dsp:txXfrm>
        <a:off x="7076113" y="2235627"/>
        <a:ext cx="1511349" cy="732873"/>
      </dsp:txXfrm>
    </dsp:sp>
    <dsp:sp modelId="{C3A3986A-017A-47E6-81C6-ED901F1C2137}">
      <dsp:nvSpPr>
        <dsp:cNvPr id="0" name=""/>
        <dsp:cNvSpPr/>
      </dsp:nvSpPr>
      <dsp:spPr>
        <a:xfrm>
          <a:off x="8610264" y="2589090"/>
          <a:ext cx="622780" cy="25946"/>
        </a:xfrm>
        <a:custGeom>
          <a:avLst/>
          <a:gdLst/>
          <a:ahLst/>
          <a:cxnLst/>
          <a:rect l="0" t="0" r="0" b="0"/>
          <a:pathLst>
            <a:path>
              <a:moveTo>
                <a:pt x="0" y="12973"/>
              </a:moveTo>
              <a:lnTo>
                <a:pt x="622780" y="12973"/>
              </a:lnTo>
            </a:path>
          </a:pathLst>
        </a:custGeom>
        <a:noFill/>
        <a:ln w="12700" cap="flat" cmpd="sng" algn="ctr">
          <a:solidFill>
            <a:srgbClr val="008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b="1" kern="1200">
            <a:solidFill>
              <a:srgbClr val="FFFFFF"/>
            </a:solidFill>
          </a:endParaRPr>
        </a:p>
      </dsp:txBody>
      <dsp:txXfrm>
        <a:off x="8906085" y="2586494"/>
        <a:ext cx="31139" cy="31139"/>
      </dsp:txXfrm>
    </dsp:sp>
    <dsp:sp modelId="{024C9964-5C7F-422A-854E-78BE90B3F26F}">
      <dsp:nvSpPr>
        <dsp:cNvPr id="0" name=""/>
        <dsp:cNvSpPr/>
      </dsp:nvSpPr>
      <dsp:spPr>
        <a:xfrm>
          <a:off x="9233045" y="2212826"/>
          <a:ext cx="1556951" cy="778475"/>
        </a:xfrm>
        <a:prstGeom prst="roundRect">
          <a:avLst>
            <a:gd name="adj" fmla="val 10000"/>
          </a:avLst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>
              <a:solidFill>
                <a:srgbClr val="FFFFFF"/>
              </a:solidFill>
            </a:rPr>
            <a:t>High IMF, </a:t>
          </a:r>
          <a:r>
            <a:rPr lang="da-DK" sz="1400" b="1" kern="1200" dirty="0" err="1">
              <a:solidFill>
                <a:srgbClr val="FFFFFF"/>
              </a:solidFill>
            </a:rPr>
            <a:t>Organic</a:t>
          </a:r>
          <a:r>
            <a:rPr lang="da-DK" sz="1400" b="1" kern="1200" dirty="0">
              <a:solidFill>
                <a:srgbClr val="FFFFFF"/>
              </a:solidFill>
            </a:rPr>
            <a:t>  </a:t>
          </a:r>
          <a:r>
            <a:rPr lang="da-DK" sz="1400" b="1" kern="1200" dirty="0" err="1">
              <a:solidFill>
                <a:srgbClr val="FFFFFF"/>
              </a:solidFill>
            </a:rPr>
            <a:t>beef</a:t>
          </a:r>
          <a:r>
            <a:rPr lang="da-DK" sz="1400" b="1" kern="1200" dirty="0">
              <a:solidFill>
                <a:srgbClr val="FFFFFF"/>
              </a:solidFill>
            </a:rPr>
            <a:t> </a:t>
          </a:r>
          <a:r>
            <a:rPr lang="da-DK" sz="1400" b="1" kern="1200" dirty="0" err="1">
              <a:solidFill>
                <a:srgbClr val="FFFFFF"/>
              </a:solidFill>
            </a:rPr>
            <a:t>product</a:t>
          </a:r>
          <a:endParaRPr lang="da-DK" sz="1400" b="1" kern="1200" dirty="0">
            <a:solidFill>
              <a:srgbClr val="FFFFFF"/>
            </a:solidFill>
          </a:endParaRPr>
        </a:p>
      </dsp:txBody>
      <dsp:txXfrm>
        <a:off x="9255846" y="2235627"/>
        <a:ext cx="1511349" cy="732873"/>
      </dsp:txXfrm>
    </dsp:sp>
    <dsp:sp modelId="{A7DB7673-2241-4D07-9F34-8176C693AC8F}">
      <dsp:nvSpPr>
        <dsp:cNvPr id="0" name=""/>
        <dsp:cNvSpPr/>
      </dsp:nvSpPr>
      <dsp:spPr>
        <a:xfrm rot="2857349">
          <a:off x="1918157" y="3143053"/>
          <a:ext cx="923989" cy="25946"/>
        </a:xfrm>
        <a:custGeom>
          <a:avLst/>
          <a:gdLst/>
          <a:ahLst/>
          <a:cxnLst/>
          <a:rect l="0" t="0" r="0" b="0"/>
          <a:pathLst>
            <a:path>
              <a:moveTo>
                <a:pt x="0" y="12973"/>
              </a:moveTo>
              <a:lnTo>
                <a:pt x="923989" y="12973"/>
              </a:lnTo>
            </a:path>
          </a:pathLst>
        </a:custGeom>
        <a:noFill/>
        <a:ln w="12700" cap="flat" cmpd="sng" algn="ctr">
          <a:solidFill>
            <a:srgbClr val="008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b="1" kern="1200">
            <a:solidFill>
              <a:srgbClr val="FFFFFF"/>
            </a:solidFill>
          </a:endParaRPr>
        </a:p>
      </dsp:txBody>
      <dsp:txXfrm>
        <a:off x="2357052" y="3132926"/>
        <a:ext cx="46199" cy="46199"/>
      </dsp:txXfrm>
    </dsp:sp>
    <dsp:sp modelId="{C6CA5A65-34D5-4322-850B-75EE475564F4}">
      <dsp:nvSpPr>
        <dsp:cNvPr id="0" name=""/>
        <dsp:cNvSpPr/>
      </dsp:nvSpPr>
      <dsp:spPr>
        <a:xfrm>
          <a:off x="2691542" y="2911601"/>
          <a:ext cx="1556951" cy="117141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8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n-lt"/>
            </a:rPr>
            <a:t>16 best calves slaughtered, 8 month</a:t>
          </a:r>
        </a:p>
      </dsp:txBody>
      <dsp:txXfrm>
        <a:off x="2725852" y="2945911"/>
        <a:ext cx="1488331" cy="1102799"/>
      </dsp:txXfrm>
    </dsp:sp>
    <dsp:sp modelId="{FA0D653E-B00B-4CD0-B664-CBEFF271CDFC}">
      <dsp:nvSpPr>
        <dsp:cNvPr id="0" name=""/>
        <dsp:cNvSpPr/>
      </dsp:nvSpPr>
      <dsp:spPr>
        <a:xfrm>
          <a:off x="4248494" y="3484338"/>
          <a:ext cx="622780" cy="25946"/>
        </a:xfrm>
        <a:custGeom>
          <a:avLst/>
          <a:gdLst/>
          <a:ahLst/>
          <a:cxnLst/>
          <a:rect l="0" t="0" r="0" b="0"/>
          <a:pathLst>
            <a:path>
              <a:moveTo>
                <a:pt x="0" y="12973"/>
              </a:moveTo>
              <a:lnTo>
                <a:pt x="622780" y="12973"/>
              </a:lnTo>
            </a:path>
          </a:pathLst>
        </a:custGeom>
        <a:noFill/>
        <a:ln w="12700" cap="flat" cmpd="sng" algn="ctr">
          <a:solidFill>
            <a:srgbClr val="008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b="1" kern="1200">
            <a:solidFill>
              <a:srgbClr val="FFFFFF"/>
            </a:solidFill>
          </a:endParaRPr>
        </a:p>
      </dsp:txBody>
      <dsp:txXfrm>
        <a:off x="4544315" y="3481741"/>
        <a:ext cx="31139" cy="31139"/>
      </dsp:txXfrm>
    </dsp:sp>
    <dsp:sp modelId="{B98C94F0-A2FB-428C-A479-C34D2DC417CD}">
      <dsp:nvSpPr>
        <dsp:cNvPr id="0" name=""/>
        <dsp:cNvSpPr/>
      </dsp:nvSpPr>
      <dsp:spPr>
        <a:xfrm>
          <a:off x="4871275" y="3108073"/>
          <a:ext cx="1556951" cy="77847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C0000">
                <a:tint val="66000"/>
                <a:satMod val="160000"/>
              </a:srgbClr>
            </a:gs>
            <a:gs pos="50000">
              <a:srgbClr val="CC0000">
                <a:tint val="44500"/>
                <a:satMod val="160000"/>
              </a:srgbClr>
            </a:gs>
            <a:gs pos="100000">
              <a:srgbClr val="CC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 err="1">
              <a:solidFill>
                <a:srgbClr val="FFFFFF"/>
              </a:solidFill>
            </a:rPr>
            <a:t>Organic</a:t>
          </a:r>
          <a:r>
            <a:rPr lang="da-DK" sz="1400" b="1" kern="1200" dirty="0">
              <a:solidFill>
                <a:srgbClr val="FFFFFF"/>
              </a:solidFill>
            </a:rPr>
            <a:t> ”Danish </a:t>
          </a:r>
          <a:r>
            <a:rPr lang="da-DK" sz="1400" b="1" kern="1200" dirty="0" err="1">
              <a:solidFill>
                <a:srgbClr val="FFFFFF"/>
              </a:solidFill>
            </a:rPr>
            <a:t>Veal</a:t>
          </a:r>
          <a:r>
            <a:rPr lang="da-DK" sz="1400" b="1" kern="1200" dirty="0">
              <a:solidFill>
                <a:srgbClr val="FFFFFF"/>
              </a:solidFill>
            </a:rPr>
            <a:t>” </a:t>
          </a:r>
          <a:r>
            <a:rPr lang="da-DK" sz="1400" b="1" kern="1200" dirty="0" err="1">
              <a:solidFill>
                <a:srgbClr val="FFFFFF"/>
              </a:solidFill>
            </a:rPr>
            <a:t>product</a:t>
          </a:r>
          <a:endParaRPr lang="da-DK" sz="1400" b="1" kern="1200" dirty="0">
            <a:solidFill>
              <a:srgbClr val="FFFFFF"/>
            </a:solidFill>
          </a:endParaRPr>
        </a:p>
      </dsp:txBody>
      <dsp:txXfrm>
        <a:off x="4894076" y="3130874"/>
        <a:ext cx="1511349" cy="732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32DA5-3DF8-4E07-9D58-A1459D53CBF4}" type="datetimeFigureOut">
              <a:rPr lang="da-DK" smtClean="0"/>
              <a:t>21-06-2024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EA97E-BEB1-4D71-B176-43485014F3E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647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fe161352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fe161352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815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Hvad er argumenterne for forskningsprojekterne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82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Forsøgsdesign</a:t>
            </a:r>
          </a:p>
          <a:p>
            <a:endParaRPr lang="da-DK" dirty="0"/>
          </a:p>
          <a:p>
            <a:r>
              <a:rPr lang="da-DK" dirty="0"/>
              <a:t>Alle dyr er slagtet på Danish Crown Aalborg, og samme dag er der udvalgt 10-14 Dansk kalv </a:t>
            </a:r>
            <a:r>
              <a:rPr lang="da-DK" dirty="0" err="1"/>
              <a:t>Holsteing</a:t>
            </a:r>
            <a:r>
              <a:rPr lang="da-DK" dirty="0"/>
              <a:t> tyrekalve fra én besætning som reference dyr. Prøveudtagning og videre håndtering af kødet er sket fuldstændigt ens for de to dyre materialer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18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da-DK" b="0" i="0" dirty="0">
              <a:solidFill>
                <a:srgbClr val="273644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B6A5-F31F-82C3-E869-2AFB893F9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FBE65-0A6B-2397-3CC5-D493319E3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20E12-855C-FA0E-F3BD-4A68B0EC8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310E-9CDD-45A7-A3BA-19C018F3588E}" type="datetimeFigureOut">
              <a:rPr lang="da-DK" smtClean="0"/>
              <a:t>21-06-2024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2A6C6-FDD5-91AD-CA80-D3803A7C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F2BC8-B619-9609-3FFC-CA9DE46D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FAA3-4FA5-4F8A-B7A7-E46C87C1166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071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0601-66EF-AA9C-B0D8-CDC7625E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04916-B3D6-066B-5789-E7AA0ED91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3C07D-9950-3B5E-6701-125AB53CC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310E-9CDD-45A7-A3BA-19C018F3588E}" type="datetimeFigureOut">
              <a:rPr lang="da-DK" smtClean="0"/>
              <a:t>21-06-2024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96686-B14C-7220-B5C5-81B2A394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C3256-82DE-F7A4-4758-5C490392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FAA3-4FA5-4F8A-B7A7-E46C87C1166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017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0435AD-DC85-5375-6B7A-BECD2D764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D2CA0-2D89-F031-3341-F04588C79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CC3B0-ECA1-B51D-490E-629BD1F61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310E-9CDD-45A7-A3BA-19C018F3588E}" type="datetimeFigureOut">
              <a:rPr lang="da-DK" smtClean="0"/>
              <a:t>21-06-2024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AAFF8-ECC3-EAAD-E868-F3585928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C2B97-E241-5FA8-0D61-7235EAD8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FAA3-4FA5-4F8A-B7A7-E46C87C1166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184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6376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95" y="228628"/>
            <a:ext cx="1155901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5" y="1373021"/>
            <a:ext cx="10222987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4112" y="340162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sz="180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11068" y="6581497"/>
            <a:ext cx="252066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21-06-2024</a:t>
            </a:fld>
            <a:r>
              <a:rPr lang="da-DK" dirty="0"/>
              <a:t>14-12-2021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36" y="5812263"/>
            <a:ext cx="3446197" cy="9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20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604723" y="593367"/>
            <a:ext cx="1084600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latin typeface="Montserrat" panose="020B060402020202020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2" name="Google Shape;19;p5">
            <a:extLst>
              <a:ext uri="{FF2B5EF4-FFF2-40B4-BE49-F238E27FC236}">
                <a16:creationId xmlns:a16="http://schemas.microsoft.com/office/drawing/2014/main" id="{C62347B1-2B72-4741-A0BC-DC2D077717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4723" y="1625599"/>
            <a:ext cx="10846003" cy="430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812780" lvl="1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1521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6325185B-85A9-4933-B3D5-76557FD6C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647" y="2105121"/>
            <a:ext cx="6400800" cy="40640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480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4327-D305-91E0-DB2D-66DA2921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BCBB3-DABF-D014-2106-A92F0C34A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DFE6C-7946-0F92-1DF9-8C90B57E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310E-9CDD-45A7-A3BA-19C018F3588E}" type="datetimeFigureOut">
              <a:rPr lang="da-DK" smtClean="0"/>
              <a:t>21-06-2024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B4271-F7A4-899F-5907-0B7400DB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34EB0-7FCD-1E03-7137-657679A0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FAA3-4FA5-4F8A-B7A7-E46C87C1166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073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CDFB-E527-F121-D342-951473F2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85421-ACCC-F171-71BA-D7B41B788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873D4-50CF-6133-4AFE-398908FA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310E-9CDD-45A7-A3BA-19C018F3588E}" type="datetimeFigureOut">
              <a:rPr lang="da-DK" smtClean="0"/>
              <a:t>21-06-2024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E3B91-3994-FBFD-B839-AE26F751F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3B88B-A3EE-C830-85C6-C0FE54E3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FAA3-4FA5-4F8A-B7A7-E46C87C1166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16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03A8-67F0-540B-40E2-51B0D85B4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A7FA0-822C-A5AD-9FFB-3C66A8774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FE912-3ABB-E0AF-B35C-D5880F14C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06D92-8DDA-EAE8-A08A-EB6FDD32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310E-9CDD-45A7-A3BA-19C018F3588E}" type="datetimeFigureOut">
              <a:rPr lang="da-DK" smtClean="0"/>
              <a:t>21-06-2024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BC9B8-6B9C-CEB1-4409-AC2A967B1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2A7E5-3B05-62BE-92DB-4BA7F9F6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FAA3-4FA5-4F8A-B7A7-E46C87C1166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627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F2D4-BF34-B367-EE4C-4227F2EF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488F3-7F68-C5CF-FB1E-3651F547E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98581-E7B9-ACCF-EC52-C92B7E8F1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D8A6C6-B03C-1CE0-9F32-934BB2C29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AD43C-889B-08BF-7DEA-E83F0BD20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EA5A34-CEAD-D5B8-9B94-C2FF27EFD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310E-9CDD-45A7-A3BA-19C018F3588E}" type="datetimeFigureOut">
              <a:rPr lang="da-DK" smtClean="0"/>
              <a:t>21-06-2024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27306-D4A2-63B6-2084-D976946B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78848-C42C-FC70-A5D0-2FB9242B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FAA3-4FA5-4F8A-B7A7-E46C87C1166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25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E4456-7BAA-452E-8F55-83DA8526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7B5B2-61B0-40A7-8024-709323246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310E-9CDD-45A7-A3BA-19C018F3588E}" type="datetimeFigureOut">
              <a:rPr lang="da-DK" smtClean="0"/>
              <a:t>21-06-2024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0EA0E-30F8-3794-376C-B6C6BFA3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F1102-DAEE-A71A-F510-DD3B8545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FAA3-4FA5-4F8A-B7A7-E46C87C1166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391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B8F96-7C25-07AC-869C-D4437197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310E-9CDD-45A7-A3BA-19C018F3588E}" type="datetimeFigureOut">
              <a:rPr lang="da-DK" smtClean="0"/>
              <a:t>21-06-2024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776B79-2896-7150-FE4C-EC52BBED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094D8-F366-DE43-F8D6-0408BAB1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FAA3-4FA5-4F8A-B7A7-E46C87C1166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76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6106-B3D4-C4A7-1F29-17277A14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CA25-5605-643A-F9C3-747B9C9A3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75D96-F0D2-FED1-B90E-AC333946F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8B00D-78FC-9881-4E40-FAF0E8F0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310E-9CDD-45A7-A3BA-19C018F3588E}" type="datetimeFigureOut">
              <a:rPr lang="da-DK" smtClean="0"/>
              <a:t>21-06-2024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982B9-3A0E-9523-301C-7F6F454C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4326B-2901-0022-60D8-DBB89DC7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FAA3-4FA5-4F8A-B7A7-E46C87C1166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330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3423-D505-F709-93DC-A2A833E91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6A37B-1110-7300-2884-52AB93D48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98CCB-2217-87A9-D8BB-68D5485B0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FE6A6-FC37-7056-6CE6-40F70BA6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310E-9CDD-45A7-A3BA-19C018F3588E}" type="datetimeFigureOut">
              <a:rPr lang="da-DK" smtClean="0"/>
              <a:t>21-06-2024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F13E9-86F7-7981-1296-B689D379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E5716-F97E-248D-7423-0A8B2A98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FAA3-4FA5-4F8A-B7A7-E46C87C1166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89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13F1C-95D3-781B-14B8-3C2AB330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4ACAE-59BA-2C66-0E73-1C359C621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0598-BD92-99C4-6FE3-B5898DCF1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4310E-9CDD-45A7-A3BA-19C018F3588E}" type="datetimeFigureOut">
              <a:rPr lang="da-DK" smtClean="0"/>
              <a:t>21-06-2024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582D6-B2CD-C195-321B-1893D5758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F995F-3841-A40F-1E02-58B8C423E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FAA3-4FA5-4F8A-B7A7-E46C87C1166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80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299" y="-1043699"/>
            <a:ext cx="3469403" cy="37995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750165" y="649206"/>
            <a:ext cx="5015635" cy="514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b="1" dirty="0">
                <a:latin typeface="Montserrat"/>
                <a:ea typeface="Montserrat"/>
                <a:cs typeface="Montserrat"/>
                <a:sym typeface="Montserrat"/>
              </a:rPr>
              <a:t>Project </a:t>
            </a:r>
            <a:r>
              <a:rPr lang="en-US" sz="2667" b="1" dirty="0" err="1">
                <a:latin typeface="Montserrat"/>
                <a:ea typeface="Montserrat"/>
                <a:cs typeface="Montserrat"/>
                <a:sym typeface="Montserrat"/>
              </a:rPr>
              <a:t>GrOBEat</a:t>
            </a:r>
            <a:r>
              <a:rPr lang="en-US" sz="2667" b="1" dirty="0"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endParaRPr lang="en-US" sz="2667" b="1" dirty="0"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-US" sz="2667" b="1" dirty="0">
                <a:latin typeface="Montserrat"/>
                <a:ea typeface="Montserrat"/>
                <a:cs typeface="Montserrat"/>
                <a:sym typeface="Montserrat"/>
              </a:rPr>
              <a:t>Grass-fed Organic Beef for </a:t>
            </a:r>
            <a:r>
              <a:rPr lang="en-US" sz="2667" b="1" dirty="0" err="1">
                <a:latin typeface="Montserrat"/>
                <a:ea typeface="Montserrat"/>
                <a:cs typeface="Montserrat"/>
                <a:sym typeface="Montserrat"/>
              </a:rPr>
              <a:t>Sustainble</a:t>
            </a:r>
            <a:r>
              <a:rPr lang="en-US" sz="2667" b="1" dirty="0">
                <a:latin typeface="Montserrat"/>
                <a:ea typeface="Montserrat"/>
                <a:cs typeface="Montserrat"/>
                <a:sym typeface="Montserrat"/>
              </a:rPr>
              <a:t> Eating</a:t>
            </a:r>
          </a:p>
          <a:p>
            <a:endParaRPr lang="da-DK" sz="2667" b="1" dirty="0">
              <a:latin typeface="Montserrat"/>
              <a:ea typeface="Montserrat"/>
              <a:cs typeface="Montserrat"/>
              <a:sym typeface="Montserrat"/>
            </a:endParaRPr>
          </a:p>
          <a:p>
            <a:endParaRPr sz="2667" b="1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</a:pPr>
            <a:r>
              <a:rPr lang="da-DK" sz="1467" b="1" dirty="0">
                <a:latin typeface="Montserrat"/>
                <a:ea typeface="Montserrat"/>
                <a:cs typeface="Montserrat"/>
                <a:sym typeface="Montserrat"/>
              </a:rPr>
              <a:t>Friland </a:t>
            </a:r>
            <a:r>
              <a:rPr lang="da-DK" sz="1467" b="1" dirty="0" err="1">
                <a:latin typeface="Montserrat"/>
                <a:ea typeface="Montserrat"/>
                <a:cs typeface="Montserrat"/>
                <a:sym typeface="Montserrat"/>
              </a:rPr>
              <a:t>Weekly</a:t>
            </a:r>
            <a:r>
              <a:rPr lang="da-DK" sz="1467" b="1" dirty="0">
                <a:latin typeface="Montserrat"/>
                <a:ea typeface="Montserrat"/>
                <a:cs typeface="Montserrat"/>
                <a:sym typeface="Montserrat"/>
              </a:rPr>
              <a:t> Briefing, 21/6 2024, Danish Crown, Randers</a:t>
            </a:r>
          </a:p>
          <a:p>
            <a:pPr>
              <a:lnSpc>
                <a:spcPct val="150000"/>
              </a:lnSpc>
            </a:pPr>
            <a:endParaRPr lang="da-DK" sz="2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</a:pPr>
            <a:r>
              <a:rPr lang="da-DK" sz="2400" b="1" dirty="0">
                <a:latin typeface="Montserrat"/>
                <a:ea typeface="Montserrat"/>
                <a:cs typeface="Montserrat"/>
                <a:sym typeface="Montserrat"/>
              </a:rPr>
              <a:t>Camilla Kramer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latin typeface="Montserrat"/>
                <a:ea typeface="Montserrat"/>
                <a:cs typeface="Montserrat"/>
                <a:sym typeface="Montserrat"/>
              </a:rPr>
              <a:t>Center for Frilandsdyr</a:t>
            </a:r>
          </a:p>
        </p:txBody>
      </p:sp>
      <p:pic>
        <p:nvPicPr>
          <p:cNvPr id="6" name="Picture Placeholder 5" descr="A group of cows in a field&#10;&#10;Description automatically generated with medium confidence">
            <a:extLst>
              <a:ext uri="{FF2B5EF4-FFF2-40B4-BE49-F238E27FC236}">
                <a16:creationId xmlns:a16="http://schemas.microsoft.com/office/drawing/2014/main" id="{7D761939-6ED8-4316-A237-74A4B47C7D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800" y="1840027"/>
            <a:ext cx="6047573" cy="3913072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54E16-9C2D-410B-8A33-040DB35E18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709" y="6024375"/>
            <a:ext cx="3108291" cy="8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9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483D4-E157-5E3D-B3FF-18FC23C8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r>
              <a:rPr lang="da-DK" dirty="0"/>
              <a:t> </a:t>
            </a:r>
            <a:r>
              <a:rPr lang="en-US" dirty="0" err="1"/>
              <a:t>GrOBEat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CE3A86-E4BB-323A-85C9-1627125DA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2" y="1268760"/>
            <a:ext cx="10220325" cy="471294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en-US" sz="3500" dirty="0"/>
              <a:t>A system that keep the organic calves in the organic system</a:t>
            </a:r>
          </a:p>
          <a:p>
            <a:pPr marL="342900" indent="-342900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en-US" sz="3500" dirty="0"/>
              <a:t>Climate agenda:</a:t>
            </a:r>
          </a:p>
          <a:p>
            <a:pPr marL="1028700" lvl="1" indent="-342900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Reduce meat intake – less but better</a:t>
            </a:r>
          </a:p>
          <a:p>
            <a:pPr marL="1028700" lvl="1" indent="-342900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The least possible climate impact – utilize the growth potential of the individual animal </a:t>
            </a:r>
          </a:p>
          <a:p>
            <a:pPr marL="1028700" lvl="1" indent="-342900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Use feed that cannot be used as human food </a:t>
            </a:r>
          </a:p>
          <a:p>
            <a:pPr marL="342900" indent="-342900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en-US" sz="3500" dirty="0"/>
              <a:t>Focus on animal welfare - development of cow-calf systems </a:t>
            </a:r>
          </a:p>
          <a:p>
            <a:pPr marL="342900" indent="-342900"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en-US" sz="3500" dirty="0"/>
              <a:t>Focus on biodiversity – include extensive grazing.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E2FD9FC-EC4C-C2C7-EF36-2F9EB4B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154D-677C-4810-B1FB-067CFB92B43C}" type="datetime1">
              <a:rPr lang="da-DK" smtClean="0"/>
              <a:t>21-06-2024</a:t>
            </a:fld>
            <a:r>
              <a:rPr lang="da-DK"/>
              <a:t>14-12-2021</a:t>
            </a:r>
            <a:endParaRPr lang="da-DK" dirty="0"/>
          </a:p>
        </p:txBody>
      </p:sp>
      <p:pic>
        <p:nvPicPr>
          <p:cNvPr id="6" name="Billede 5" descr="Et billede, der indeholder clipart, symbol, tegning, illustration/afbildning&#10;&#10;Automatisk genereret beskrivelse">
            <a:extLst>
              <a:ext uri="{FF2B5EF4-FFF2-40B4-BE49-F238E27FC236}">
                <a16:creationId xmlns:a16="http://schemas.microsoft.com/office/drawing/2014/main" id="{C058E46F-B464-497F-4F06-AB9180ADE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939" y="284480"/>
            <a:ext cx="1084562" cy="1084886"/>
          </a:xfrm>
          <a:prstGeom prst="rect">
            <a:avLst/>
          </a:prstGeom>
        </p:spPr>
      </p:pic>
      <p:pic>
        <p:nvPicPr>
          <p:cNvPr id="8" name="Billede 7" descr="Et billede, der indeholder clipart, skitse, Grafik, tegning&#10;&#10;Automatisk genereret beskrivelse">
            <a:extLst>
              <a:ext uri="{FF2B5EF4-FFF2-40B4-BE49-F238E27FC236}">
                <a16:creationId xmlns:a16="http://schemas.microsoft.com/office/drawing/2014/main" id="{1B8EFA23-DED0-5A64-47A6-427FEBE7F0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149" y="1288200"/>
            <a:ext cx="1111527" cy="1111862"/>
          </a:xfrm>
          <a:prstGeom prst="rect">
            <a:avLst/>
          </a:prstGeom>
        </p:spPr>
      </p:pic>
      <p:pic>
        <p:nvPicPr>
          <p:cNvPr id="10" name="Billede 9" descr="Et billede, der indeholder clipart, tegning, skitse, Stregtegning&#10;&#10;Automatisk genereret beskrivelse">
            <a:extLst>
              <a:ext uri="{FF2B5EF4-FFF2-40B4-BE49-F238E27FC236}">
                <a16:creationId xmlns:a16="http://schemas.microsoft.com/office/drawing/2014/main" id="{91090BEA-984C-CFD7-660D-30781B5FCB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72" y="2329844"/>
            <a:ext cx="1063652" cy="1063652"/>
          </a:xfrm>
          <a:prstGeom prst="rect">
            <a:avLst/>
          </a:prstGeom>
        </p:spPr>
      </p:pic>
      <p:pic>
        <p:nvPicPr>
          <p:cNvPr id="12" name="Billede 11" descr="Et billede, der indeholder cirkel, skitse, clipart, symbol&#10;&#10;Automatisk genereret beskrivelse">
            <a:extLst>
              <a:ext uri="{FF2B5EF4-FFF2-40B4-BE49-F238E27FC236}">
                <a16:creationId xmlns:a16="http://schemas.microsoft.com/office/drawing/2014/main" id="{5AACFF0F-AAD1-851A-9EA7-8543B08E2C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78" y="3353249"/>
            <a:ext cx="1063652" cy="1063971"/>
          </a:xfrm>
          <a:prstGeom prst="rect">
            <a:avLst/>
          </a:prstGeom>
        </p:spPr>
      </p:pic>
      <p:pic>
        <p:nvPicPr>
          <p:cNvPr id="14" name="Billede 13" descr="Et billede, der indeholder clipart, cirkel, symbol, Grafik&#10;&#10;Automatisk genereret beskrivelse">
            <a:extLst>
              <a:ext uri="{FF2B5EF4-FFF2-40B4-BE49-F238E27FC236}">
                <a16:creationId xmlns:a16="http://schemas.microsoft.com/office/drawing/2014/main" id="{D4F70CED-6E91-33E3-6DCA-66AD0624DA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073" y="4353975"/>
            <a:ext cx="1076071" cy="1076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873BE4-05A0-18A3-3606-2CADB75D7BBF}"/>
              </a:ext>
            </a:extLst>
          </p:cNvPr>
          <p:cNvSpPr txBox="1"/>
          <p:nvPr/>
        </p:nvSpPr>
        <p:spPr>
          <a:xfrm>
            <a:off x="5323114" y="1783080"/>
            <a:ext cx="515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About</a:t>
            </a:r>
            <a:r>
              <a:rPr lang="da-DK" dirty="0"/>
              <a:t> 30.000 </a:t>
            </a:r>
            <a:r>
              <a:rPr lang="da-DK" dirty="0" err="1"/>
              <a:t>organic</a:t>
            </a:r>
            <a:r>
              <a:rPr lang="da-DK" dirty="0"/>
              <a:t> </a:t>
            </a:r>
            <a:r>
              <a:rPr lang="da-DK" dirty="0" err="1"/>
              <a:t>bull</a:t>
            </a:r>
            <a:r>
              <a:rPr lang="da-DK" dirty="0"/>
              <a:t> </a:t>
            </a:r>
            <a:r>
              <a:rPr lang="da-DK" dirty="0" err="1"/>
              <a:t>calves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sold </a:t>
            </a:r>
            <a:r>
              <a:rPr lang="da-DK" dirty="0" err="1"/>
              <a:t>conv</a:t>
            </a:r>
            <a:r>
              <a:rPr lang="da-DK" dirty="0"/>
              <a:t> </a:t>
            </a:r>
            <a:r>
              <a:rPr lang="da-DK" dirty="0" err="1"/>
              <a:t>production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130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7426" y="436463"/>
            <a:ext cx="11556000" cy="752101"/>
          </a:xfrm>
        </p:spPr>
        <p:txBody>
          <a:bodyPr/>
          <a:lstStyle/>
          <a:p>
            <a:r>
              <a:rPr lang="da-DK" dirty="0" err="1"/>
              <a:t>Organic</a:t>
            </a:r>
            <a:r>
              <a:rPr lang="da-DK" dirty="0"/>
              <a:t> </a:t>
            </a:r>
            <a:r>
              <a:rPr lang="da-DK" dirty="0" err="1"/>
              <a:t>dairy</a:t>
            </a:r>
            <a:r>
              <a:rPr lang="da-DK" dirty="0"/>
              <a:t> </a:t>
            </a:r>
            <a:r>
              <a:rPr lang="da-DK" dirty="0" err="1"/>
              <a:t>bull</a:t>
            </a:r>
            <a:r>
              <a:rPr lang="da-DK" dirty="0"/>
              <a:t> </a:t>
            </a:r>
            <a:r>
              <a:rPr lang="da-DK" dirty="0" err="1"/>
              <a:t>calves</a:t>
            </a:r>
            <a:r>
              <a:rPr lang="da-DK" dirty="0"/>
              <a:t> and 3 products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6CAE-1C01-4808-A042-0995B64DE1DF}" type="datetime1">
              <a:rPr lang="da-DK" smtClean="0"/>
              <a:t>21-06-2024</a:t>
            </a:fld>
            <a:r>
              <a:rPr lang="da-DK"/>
              <a:t>14-12-2021</a:t>
            </a:r>
            <a:endParaRPr lang="da-DK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6654603"/>
              </p:ext>
            </p:extLst>
          </p:nvPr>
        </p:nvGraphicFramePr>
        <p:xfrm>
          <a:off x="814063" y="933404"/>
          <a:ext cx="108012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Billede 5" descr="Et billede, der indeholder mad, plade, indendørs, leddyr&#10;&#10;Automatisk genereret beskrivelse">
            <a:extLst>
              <a:ext uri="{FF2B5EF4-FFF2-40B4-BE49-F238E27FC236}">
                <a16:creationId xmlns:a16="http://schemas.microsoft.com/office/drawing/2014/main" id="{9486D1C3-2C6E-7118-9A4E-57E5432E25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11257" r="13276" b="19016"/>
          <a:stretch/>
        </p:blipFill>
        <p:spPr>
          <a:xfrm>
            <a:off x="5807968" y="4940101"/>
            <a:ext cx="1368152" cy="970946"/>
          </a:xfrm>
          <a:prstGeom prst="rect">
            <a:avLst/>
          </a:prstGeom>
        </p:spPr>
      </p:pic>
      <p:pic>
        <p:nvPicPr>
          <p:cNvPr id="7" name="Billede 6" descr="Et billede, der indeholder mad, tallerken, dessert, snacks&#10;&#10;Automatisk genereret beskrivelse">
            <a:extLst>
              <a:ext uri="{FF2B5EF4-FFF2-40B4-BE49-F238E27FC236}">
                <a16:creationId xmlns:a16="http://schemas.microsoft.com/office/drawing/2014/main" id="{33BA50B9-EDE6-E2F0-865F-2151A090C55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6" t="13482" r="6828" b="10636"/>
          <a:stretch/>
        </p:blipFill>
        <p:spPr>
          <a:xfrm>
            <a:off x="7896200" y="1220246"/>
            <a:ext cx="1561028" cy="977194"/>
          </a:xfrm>
          <a:prstGeom prst="rect">
            <a:avLst/>
          </a:prstGeom>
        </p:spPr>
      </p:pic>
      <p:pic>
        <p:nvPicPr>
          <p:cNvPr id="8" name="Pladsholder til indhold 6" descr="Et billede, der indeholder mad, indendørs, tallerken, dessert&#10;&#10;Automatisk genereret beskrivelse">
            <a:extLst>
              <a:ext uri="{FF2B5EF4-FFF2-40B4-BE49-F238E27FC236}">
                <a16:creationId xmlns:a16="http://schemas.microsoft.com/office/drawing/2014/main" id="{98E27733-20CC-5A7D-3089-1ECCC624F6B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0" t="16194" r="9674" b="17883"/>
          <a:stretch/>
        </p:blipFill>
        <p:spPr bwMode="auto">
          <a:xfrm>
            <a:off x="10128448" y="4149080"/>
            <a:ext cx="1440160" cy="96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ECF52D-1C71-4513-937F-D48EF56D6C75}"/>
              </a:ext>
            </a:extLst>
          </p:cNvPr>
          <p:cNvSpPr txBox="1"/>
          <p:nvPr/>
        </p:nvSpPr>
        <p:spPr>
          <a:xfrm>
            <a:off x="1145135" y="1068224"/>
            <a:ext cx="511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From: Margrethe Therkildsen, Aarhus </a:t>
            </a:r>
            <a:r>
              <a:rPr lang="da-DK" dirty="0" err="1"/>
              <a:t>University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00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2AE05-B752-622F-0277-C11871F1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Slagtekvalitet – Dansk kalv versus Grobeat</a:t>
            </a: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64E9AEC0-07F0-7C45-C6D2-DD78206D06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87426" y="2004040"/>
          <a:ext cx="1022032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270">
                  <a:extLst>
                    <a:ext uri="{9D8B030D-6E8A-4147-A177-3AD203B41FA5}">
                      <a16:colId xmlns:a16="http://schemas.microsoft.com/office/drawing/2014/main" val="70384830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43823956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46648239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9420493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829341977"/>
                    </a:ext>
                  </a:extLst>
                </a:gridCol>
                <a:gridCol w="771382">
                  <a:extLst>
                    <a:ext uri="{9D8B030D-6E8A-4147-A177-3AD203B41FA5}">
                      <a16:colId xmlns:a16="http://schemas.microsoft.com/office/drawing/2014/main" val="1295651498"/>
                    </a:ext>
                  </a:extLst>
                </a:gridCol>
                <a:gridCol w="1460046">
                  <a:extLst>
                    <a:ext uri="{9D8B030D-6E8A-4147-A177-3AD203B41FA5}">
                      <a16:colId xmlns:a16="http://schemas.microsoft.com/office/drawing/2014/main" val="336953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Reference Dansk Kalv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GrOBEat</a:t>
                      </a:r>
                      <a:r>
                        <a:rPr lang="da-DK" dirty="0"/>
                        <a:t> - kalv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GrOBEat</a:t>
                      </a:r>
                      <a:r>
                        <a:rPr lang="da-DK" dirty="0"/>
                        <a:t> - Ungkvæg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GrOBEat</a:t>
                      </a:r>
                      <a:r>
                        <a:rPr lang="da-DK" dirty="0"/>
                        <a:t> - Oksekød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Signifikans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059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Antal dyr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372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Slagtealder, </a:t>
                      </a:r>
                      <a:r>
                        <a:rPr lang="da-DK" dirty="0" err="1"/>
                        <a:t>mdr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27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Slagtevægt,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54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Form, EUROP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0,13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08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Fedme, EUROP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668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Farve, EUROP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6435"/>
                  </a:ext>
                </a:extLst>
              </a:tr>
            </a:tbl>
          </a:graphicData>
        </a:graphic>
      </p:graphicFrame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D21706-69B7-36DA-E0B3-02F131B1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E9C9-5516-4506-B664-18328E964B45}" type="datetime1">
              <a:rPr lang="da-DK" smtClean="0"/>
              <a:t>21-06-2024</a:t>
            </a:fld>
            <a:r>
              <a:rPr lang="da-DK"/>
              <a:t>14-12-2021</a:t>
            </a:r>
            <a:endParaRPr lang="da-DK" dirty="0"/>
          </a:p>
        </p:txBody>
      </p:sp>
      <p:pic>
        <p:nvPicPr>
          <p:cNvPr id="6" name="Billede 5" descr="Et billede, der indeholder clipart, skitse, Grafik, tegning&#10;&#10;Automatisk genereret beskrivelse">
            <a:extLst>
              <a:ext uri="{FF2B5EF4-FFF2-40B4-BE49-F238E27FC236}">
                <a16:creationId xmlns:a16="http://schemas.microsoft.com/office/drawing/2014/main" id="{658AF17B-D3B8-61CA-9305-1793CE68A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149" y="660954"/>
            <a:ext cx="1111527" cy="11118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C94C59-8589-C816-0F72-65E8B169E080}"/>
              </a:ext>
            </a:extLst>
          </p:cNvPr>
          <p:cNvSpPr txBox="1"/>
          <p:nvPr/>
        </p:nvSpPr>
        <p:spPr>
          <a:xfrm>
            <a:off x="929598" y="1307718"/>
            <a:ext cx="511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From: Margrethe Therkildsen, Aarhus </a:t>
            </a:r>
            <a:r>
              <a:rPr lang="da-DK" dirty="0" err="1"/>
              <a:t>University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115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F7B10BE-488C-45F9-9988-77B41DA2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GrOBEat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6370BB5-DF1C-4FFF-BA21-BCBE8AA24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723" y="1356967"/>
            <a:ext cx="7246364" cy="4570527"/>
          </a:xfrm>
        </p:spPr>
        <p:txBody>
          <a:bodyPr/>
          <a:lstStyle/>
          <a:p>
            <a:pPr marL="186262" indent="0">
              <a:buNone/>
            </a:pPr>
            <a:r>
              <a:rPr lang="da-DK" sz="2667" dirty="0"/>
              <a:t>Food festival (224 personer):</a:t>
            </a:r>
          </a:p>
          <a:p>
            <a:pPr marL="186262" indent="0">
              <a:buNone/>
            </a:pPr>
            <a:r>
              <a:rPr lang="da-DK" sz="3733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da-DK" sz="2667" dirty="0"/>
          </a:p>
        </p:txBody>
      </p:sp>
      <p:pic>
        <p:nvPicPr>
          <p:cNvPr id="5" name="Billede 2">
            <a:extLst>
              <a:ext uri="{FF2B5EF4-FFF2-40B4-BE49-F238E27FC236}">
                <a16:creationId xmlns:a16="http://schemas.microsoft.com/office/drawing/2014/main" id="{A2A99BFE-4FF2-4698-AE0B-1231408418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035" y="5791664"/>
            <a:ext cx="3871965" cy="10663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3F493C-0C93-4C81-AAA4-D876EEF4B5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323" y="0"/>
            <a:ext cx="3255387" cy="24428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2AB253-FD87-45D1-9C69-B998F877106D}"/>
              </a:ext>
            </a:extLst>
          </p:cNvPr>
          <p:cNvSpPr txBox="1"/>
          <p:nvPr/>
        </p:nvSpPr>
        <p:spPr>
          <a:xfrm>
            <a:off x="3049571" y="3223032"/>
            <a:ext cx="609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 </a:t>
            </a:r>
            <a:endParaRPr lang="da-DK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EBEA69-FD79-4D30-8DAC-E1B74BD70B39}"/>
              </a:ext>
            </a:extLst>
          </p:cNvPr>
          <p:cNvSpPr txBox="1"/>
          <p:nvPr/>
        </p:nvSpPr>
        <p:spPr>
          <a:xfrm>
            <a:off x="3049571" y="3223032"/>
            <a:ext cx="6099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 </a:t>
            </a:r>
            <a:endParaRPr lang="da-DK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DE155-BE05-434A-9928-81E695267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15" y="2120567"/>
            <a:ext cx="7267117" cy="44961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428172-B1DF-4FC6-8CA7-307B2637C8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1087" y="3085197"/>
            <a:ext cx="2416143" cy="7166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50D136-F9FF-4961-91D1-4A2B45676721}"/>
              </a:ext>
            </a:extLst>
          </p:cNvPr>
          <p:cNvSpPr txBox="1"/>
          <p:nvPr/>
        </p:nvSpPr>
        <p:spPr>
          <a:xfrm>
            <a:off x="8251363" y="3853409"/>
            <a:ext cx="3199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dirty="0"/>
              <a:t>Data from: Barbara Vad Andersen, Aarhus </a:t>
            </a:r>
            <a:r>
              <a:rPr lang="da-DK" sz="2400" dirty="0" err="1"/>
              <a:t>University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71648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2">
            <a:extLst>
              <a:ext uri="{FF2B5EF4-FFF2-40B4-BE49-F238E27FC236}">
                <a16:creationId xmlns:a16="http://schemas.microsoft.com/office/drawing/2014/main" id="{44932375-A342-46DD-B21E-8E33E377D1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035" y="5791664"/>
            <a:ext cx="3871965" cy="1066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B9D865-2F3B-48E7-82A5-9784744CA111}"/>
              </a:ext>
            </a:extLst>
          </p:cNvPr>
          <p:cNvSpPr txBox="1"/>
          <p:nvPr/>
        </p:nvSpPr>
        <p:spPr>
          <a:xfrm>
            <a:off x="563617" y="1869743"/>
            <a:ext cx="11628383" cy="2080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da-DK" sz="3733" dirty="0" err="1"/>
              <a:t>GrOBEat</a:t>
            </a:r>
            <a:endParaRPr lang="da-DK" sz="3733" dirty="0"/>
          </a:p>
          <a:p>
            <a:pPr>
              <a:lnSpc>
                <a:spcPct val="95000"/>
              </a:lnSpc>
            </a:pPr>
            <a:r>
              <a:rPr lang="da-DK" sz="2400" u="sng" dirty="0"/>
              <a:t>Margrethe Therkildsen</a:t>
            </a:r>
            <a:r>
              <a:rPr lang="da-DK" sz="2400" dirty="0"/>
              <a:t>, Institut for Fødevarer, Aarhus Universitet (Projektledelse)</a:t>
            </a:r>
          </a:p>
          <a:p>
            <a:pPr>
              <a:lnSpc>
                <a:spcPct val="95000"/>
              </a:lnSpc>
            </a:pPr>
            <a:r>
              <a:rPr lang="da-DK" sz="1867" dirty="0"/>
              <a:t>Mogens Vestergaard, </a:t>
            </a:r>
            <a:r>
              <a:rPr lang="da-DK" sz="1867" dirty="0" err="1"/>
              <a:t>AniVet</a:t>
            </a:r>
            <a:r>
              <a:rPr lang="da-DK" sz="1867" dirty="0"/>
              <a:t>, Troels Kristensen, Agro, Lisbeth Mogensen, Agro, Barbara Vad Andersen, Food, Nora Chaaban, Food, Aarhus Universitet</a:t>
            </a:r>
          </a:p>
          <a:p>
            <a:pPr>
              <a:lnSpc>
                <a:spcPct val="95000"/>
              </a:lnSpc>
            </a:pPr>
            <a:r>
              <a:rPr lang="da-DK" sz="1867" dirty="0"/>
              <a:t>Kirstine Flintholm Jørgensen og Camilla Kramer, Center for Frilandsdyr</a:t>
            </a:r>
          </a:p>
          <a:p>
            <a:pPr>
              <a:lnSpc>
                <a:spcPct val="95000"/>
              </a:lnSpc>
            </a:pPr>
            <a:r>
              <a:rPr lang="da-DK" sz="1867" dirty="0"/>
              <a:t>Iben Alber Christiansen, Innovationscenter for Økologisk Landbrug</a:t>
            </a:r>
          </a:p>
        </p:txBody>
      </p:sp>
      <p:pic>
        <p:nvPicPr>
          <p:cNvPr id="9" name="Billede 5">
            <a:extLst>
              <a:ext uri="{FF2B5EF4-FFF2-40B4-BE49-F238E27FC236}">
                <a16:creationId xmlns:a16="http://schemas.microsoft.com/office/drawing/2014/main" id="{9C808DA4-1C48-4117-9DC7-21C4939F80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25" y="4768751"/>
            <a:ext cx="2557264" cy="1184448"/>
          </a:xfrm>
          <a:prstGeom prst="rect">
            <a:avLst/>
          </a:prstGeom>
        </p:spPr>
      </p:pic>
      <p:pic>
        <p:nvPicPr>
          <p:cNvPr id="10" name="Billede 6">
            <a:extLst>
              <a:ext uri="{FF2B5EF4-FFF2-40B4-BE49-F238E27FC236}">
                <a16:creationId xmlns:a16="http://schemas.microsoft.com/office/drawing/2014/main" id="{040A85DC-0C75-4FD3-B056-AB1A4DDCCB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987" y="4776071"/>
            <a:ext cx="2653275" cy="964943"/>
          </a:xfrm>
          <a:prstGeom prst="rect">
            <a:avLst/>
          </a:prstGeom>
        </p:spPr>
      </p:pic>
      <p:pic>
        <p:nvPicPr>
          <p:cNvPr id="7" name="Picture 6" descr="A cow with a yellow tag&#10;&#10;Description automatically generated with low confidence">
            <a:extLst>
              <a:ext uri="{FF2B5EF4-FFF2-40B4-BE49-F238E27FC236}">
                <a16:creationId xmlns:a16="http://schemas.microsoft.com/office/drawing/2014/main" id="{71B1D609-A13E-43CA-AD63-19103B96F9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7859" y="409575"/>
            <a:ext cx="2231373" cy="1736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303207-AF54-4030-8F9C-9384AAD5A473}"/>
              </a:ext>
            </a:extLst>
          </p:cNvPr>
          <p:cNvSpPr txBox="1"/>
          <p:nvPr/>
        </p:nvSpPr>
        <p:spPr>
          <a:xfrm>
            <a:off x="774700" y="437743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dirty="0"/>
              <a:t>Støttet af: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4F7E175-9D9A-D4BD-6FDC-3659880F24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16" y="4717626"/>
            <a:ext cx="3189584" cy="98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08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377</Words>
  <Application>Microsoft Office PowerPoint</Application>
  <PresentationFormat>Widescreen</PresentationFormat>
  <Paragraphs>96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AU Passata</vt:lpstr>
      <vt:lpstr>Calibri</vt:lpstr>
      <vt:lpstr>Calibri Light</vt:lpstr>
      <vt:lpstr>Montserrat</vt:lpstr>
      <vt:lpstr>Roboto</vt:lpstr>
      <vt:lpstr>Times New Roman</vt:lpstr>
      <vt:lpstr>Wingdings</vt:lpstr>
      <vt:lpstr>Office Theme</vt:lpstr>
      <vt:lpstr>PowerPoint Presentation</vt:lpstr>
      <vt:lpstr>Background GrOBEat</vt:lpstr>
      <vt:lpstr>Organic dairy bull calves and 3 products </vt:lpstr>
      <vt:lpstr>Slagtekvalitet – Dansk kalv versus Grobeat</vt:lpstr>
      <vt:lpstr>GrOBEat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Camilla Kramer (CAKRA)</dc:creator>
  <cp:lastModifiedBy>Camilla Kramer (CAKRA)</cp:lastModifiedBy>
  <cp:revision>4</cp:revision>
  <dcterms:created xsi:type="dcterms:W3CDTF">2024-06-20T08:43:53Z</dcterms:created>
  <dcterms:modified xsi:type="dcterms:W3CDTF">2024-06-21T09:04:00Z</dcterms:modified>
</cp:coreProperties>
</file>